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s/slide45.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74.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7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slides/slide70.xml" ContentType="application/vnd.openxmlformats-officedocument.presentationml.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s/slide7.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68.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s/slide66.xml" ContentType="application/vnd.openxmlformats-officedocument.presentationml.slide+xml"/>
  <Override PartName="/ppt/slideLayouts/slideLayout7.xml" ContentType="application/vnd.openxmlformats-officedocument.presentationml.slideLayout+xml"/>
  <Default Extension="png" ContentType="image/png"/>
  <Default Extension="bin" ContentType="application/vnd.openxmlformats-officedocument.oleObject"/>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slides/slide64.xml" ContentType="application/vnd.openxmlformats-officedocument.presentationml.slide+xml"/>
  <Override PartName="/ppt/slides/slide73.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Override PartName="/ppt/slides/slide71.xml" ContentType="application/vnd.openxmlformats-officedocument.presentationml.slide+xml"/>
  <Default Extension="jpeg" ContentType="image/jpeg"/>
  <Override PartName="/ppt/slideLayouts/slideLayout3.xml" ContentType="application/vnd.openxmlformats-officedocument.presentationml.slideLayout+xml"/>
  <Default Extension="emf" ContentType="image/x-emf"/>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Default Extension="wav" ContentType="audio/wav"/>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0.xml" ContentType="application/vnd.openxmlformats-officedocument.presentationml.slideLayout+xml"/>
  <Default Extension="vml" ContentType="application/vnd.openxmlformats-officedocument.vmlDrawing"/>
  <Default Extension="gif" ContentType="image/gif"/>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Layouts/slideLayout8.xml" ContentType="application/vnd.openxmlformats-officedocument.presentationml.slideLayout+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96" r:id="rId1"/>
  </p:sldMasterIdLst>
  <p:sldIdLst>
    <p:sldId id="256" r:id="rId2"/>
    <p:sldId id="257" r:id="rId3"/>
    <p:sldId id="258" r:id="rId4"/>
    <p:sldId id="277" r:id="rId5"/>
    <p:sldId id="261" r:id="rId6"/>
    <p:sldId id="265" r:id="rId7"/>
    <p:sldId id="281" r:id="rId8"/>
    <p:sldId id="282" r:id="rId9"/>
    <p:sldId id="283" r:id="rId10"/>
    <p:sldId id="284" r:id="rId11"/>
    <p:sldId id="285" r:id="rId12"/>
    <p:sldId id="286" r:id="rId13"/>
    <p:sldId id="287" r:id="rId14"/>
    <p:sldId id="295" r:id="rId15"/>
    <p:sldId id="279" r:id="rId16"/>
    <p:sldId id="288" r:id="rId17"/>
    <p:sldId id="334" r:id="rId18"/>
    <p:sldId id="335" r:id="rId19"/>
    <p:sldId id="342" r:id="rId20"/>
    <p:sldId id="339" r:id="rId21"/>
    <p:sldId id="340" r:id="rId22"/>
    <p:sldId id="341" r:id="rId23"/>
    <p:sldId id="343" r:id="rId24"/>
    <p:sldId id="344" r:id="rId25"/>
    <p:sldId id="330" r:id="rId26"/>
    <p:sldId id="299" r:id="rId27"/>
    <p:sldId id="300" r:id="rId28"/>
    <p:sldId id="301" r:id="rId29"/>
    <p:sldId id="302" r:id="rId30"/>
    <p:sldId id="303" r:id="rId31"/>
    <p:sldId id="304" r:id="rId32"/>
    <p:sldId id="323" r:id="rId33"/>
    <p:sldId id="322" r:id="rId34"/>
    <p:sldId id="305" r:id="rId35"/>
    <p:sldId id="306" r:id="rId36"/>
    <p:sldId id="307" r:id="rId37"/>
    <p:sldId id="308" r:id="rId38"/>
    <p:sldId id="309" r:id="rId39"/>
    <p:sldId id="310" r:id="rId40"/>
    <p:sldId id="350" r:id="rId41"/>
    <p:sldId id="311" r:id="rId42"/>
    <p:sldId id="312" r:id="rId43"/>
    <p:sldId id="313" r:id="rId44"/>
    <p:sldId id="314" r:id="rId45"/>
    <p:sldId id="321" r:id="rId46"/>
    <p:sldId id="315" r:id="rId47"/>
    <p:sldId id="316" r:id="rId48"/>
    <p:sldId id="351" r:id="rId49"/>
    <p:sldId id="352" r:id="rId50"/>
    <p:sldId id="317" r:id="rId51"/>
    <p:sldId id="328" r:id="rId52"/>
    <p:sldId id="318" r:id="rId53"/>
    <p:sldId id="319" r:id="rId54"/>
    <p:sldId id="320" r:id="rId55"/>
    <p:sldId id="325" r:id="rId56"/>
    <p:sldId id="324" r:id="rId57"/>
    <p:sldId id="326" r:id="rId58"/>
    <p:sldId id="329" r:id="rId59"/>
    <p:sldId id="289" r:id="rId60"/>
    <p:sldId id="290" r:id="rId61"/>
    <p:sldId id="333" r:id="rId62"/>
    <p:sldId id="291" r:id="rId63"/>
    <p:sldId id="292" r:id="rId64"/>
    <p:sldId id="345" r:id="rId65"/>
    <p:sldId id="346" r:id="rId66"/>
    <p:sldId id="331" r:id="rId67"/>
    <p:sldId id="293" r:id="rId68"/>
    <p:sldId id="294" r:id="rId69"/>
    <p:sldId id="347" r:id="rId70"/>
    <p:sldId id="348" r:id="rId71"/>
    <p:sldId id="349" r:id="rId72"/>
    <p:sldId id="280" r:id="rId73"/>
    <p:sldId id="297" r:id="rId74"/>
    <p:sldId id="278" r:id="rId7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5934" autoAdjust="0"/>
    <p:restoredTop sz="94660"/>
  </p:normalViewPr>
  <p:slideViewPr>
    <p:cSldViewPr>
      <p:cViewPr varScale="1">
        <p:scale>
          <a:sx n="69" d="100"/>
          <a:sy n="69" d="100"/>
        </p:scale>
        <p:origin x="-1182" y="-108"/>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6.emf"/></Relationships>
</file>

<file path=ppt/slideLayouts/_rels/slideLayout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1"/>
      </p:bgRef>
    </p:bg>
    <p:spTree>
      <p:nvGrpSpPr>
        <p:cNvPr id="1" name=""/>
        <p:cNvGrpSpPr/>
        <p:nvPr/>
      </p:nvGrpSpPr>
      <p:grpSpPr>
        <a:xfrm>
          <a:off x="0" y="0"/>
          <a:ext cx="0" cy="0"/>
          <a:chOff x="0" y="0"/>
          <a:chExt cx="0" cy="0"/>
        </a:xfrm>
      </p:grpSpPr>
      <p:sp>
        <p:nvSpPr>
          <p:cNvPr id="8" name="Title 7"/>
          <p:cNvSpPr>
            <a:spLocks noGrp="1"/>
          </p:cNvSpPr>
          <p:nvPr>
            <p:ph type="ctrTitle"/>
          </p:nvPr>
        </p:nvSpPr>
        <p:spPr>
          <a:xfrm>
            <a:off x="2286000" y="3124200"/>
            <a:ext cx="6172200" cy="1894362"/>
          </a:xfrm>
        </p:spPr>
        <p:txBody>
          <a:bodyPr/>
          <a:lstStyle>
            <a:lvl1pPr>
              <a:defRPr b="1"/>
            </a:lvl1pPr>
          </a:lstStyle>
          <a:p>
            <a:r>
              <a:rPr kumimoji="0" lang="en-US" smtClean="0"/>
              <a:t>Click to edit Master title style</a:t>
            </a:r>
            <a:endParaRPr kumimoji="0" lang="en-US"/>
          </a:p>
        </p:txBody>
      </p:sp>
      <p:sp>
        <p:nvSpPr>
          <p:cNvPr id="9" name="Subtitle 8"/>
          <p:cNvSpPr>
            <a:spLocks noGrp="1"/>
          </p:cNvSpPr>
          <p:nvPr>
            <p:ph type="subTitle" idx="1"/>
          </p:nvPr>
        </p:nvSpPr>
        <p:spPr>
          <a:xfrm>
            <a:off x="2286000" y="5003322"/>
            <a:ext cx="6172200" cy="1371600"/>
          </a:xfrm>
        </p:spPr>
        <p:txBody>
          <a:bodyPr/>
          <a:lstStyle>
            <a:lvl1pPr marL="0" indent="0" algn="l">
              <a:buNone/>
              <a:defRPr sz="1800" b="1">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28" name="Date Placeholder 27"/>
          <p:cNvSpPr>
            <a:spLocks noGrp="1"/>
          </p:cNvSpPr>
          <p:nvPr>
            <p:ph type="dt" sz="half" idx="10"/>
          </p:nvPr>
        </p:nvSpPr>
        <p:spPr bwMode="auto">
          <a:xfrm rot="5400000">
            <a:off x="7764621" y="1174097"/>
            <a:ext cx="2286000" cy="381000"/>
          </a:xfrm>
        </p:spPr>
        <p:txBody>
          <a:bodyPr/>
          <a:lstStyle/>
          <a:p>
            <a:fld id="{7615927D-D939-48A8-98FD-606FDF6CCD8C}" type="datetimeFigureOut">
              <a:rPr lang="en-US" smtClean="0"/>
              <a:pPr/>
              <a:t>5/21/2012</a:t>
            </a:fld>
            <a:endParaRPr lang="en-US" dirty="0"/>
          </a:p>
        </p:txBody>
      </p:sp>
      <p:sp>
        <p:nvSpPr>
          <p:cNvPr id="17" name="Footer Placeholder 16"/>
          <p:cNvSpPr>
            <a:spLocks noGrp="1"/>
          </p:cNvSpPr>
          <p:nvPr>
            <p:ph type="ftr" sz="quarter" idx="11"/>
          </p:nvPr>
        </p:nvSpPr>
        <p:spPr bwMode="auto">
          <a:xfrm rot="5400000">
            <a:off x="7077269" y="4181669"/>
            <a:ext cx="3657600" cy="384048"/>
          </a:xfrm>
        </p:spPr>
        <p:txBody>
          <a:bodyPr/>
          <a:lstStyle/>
          <a:p>
            <a:endParaRPr lang="en-US" dirty="0"/>
          </a:p>
        </p:txBody>
      </p:sp>
      <p:sp>
        <p:nvSpPr>
          <p:cNvPr id="10" name="Rectangle 9"/>
          <p:cNvSpPr/>
          <p:nvPr/>
        </p:nvSpPr>
        <p:spPr bwMode="auto">
          <a:xfrm>
            <a:off x="381000" y="0"/>
            <a:ext cx="609600" cy="6858000"/>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2" name="Rectangle 11"/>
          <p:cNvSpPr/>
          <p:nvPr/>
        </p:nvSpPr>
        <p:spPr bwMode="auto">
          <a:xfrm>
            <a:off x="276336" y="0"/>
            <a:ext cx="104664" cy="68580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4" name="Rectangle 13"/>
          <p:cNvSpPr/>
          <p:nvPr/>
        </p:nvSpPr>
        <p:spPr bwMode="auto">
          <a:xfrm>
            <a:off x="990600" y="0"/>
            <a:ext cx="181872" cy="6858000"/>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9" name="Rectangle 18"/>
          <p:cNvSpPr/>
          <p:nvPr/>
        </p:nvSpPr>
        <p:spPr bwMode="auto">
          <a:xfrm>
            <a:off x="1141320" y="0"/>
            <a:ext cx="230280" cy="68580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1" name="Straight Connector 10"/>
          <p:cNvSpPr>
            <a:spLocks noChangeShapeType="1"/>
          </p:cNvSpPr>
          <p:nvPr/>
        </p:nvSpPr>
        <p:spPr bwMode="auto">
          <a:xfrm>
            <a:off x="106344" y="0"/>
            <a:ext cx="0" cy="6858000"/>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8" name="Straight Connector 17"/>
          <p:cNvSpPr>
            <a:spLocks noChangeShapeType="1"/>
          </p:cNvSpPr>
          <p:nvPr/>
        </p:nvSpPr>
        <p:spPr bwMode="auto">
          <a:xfrm>
            <a:off x="914400" y="0"/>
            <a:ext cx="0" cy="68580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0" name="Straight Connector 19"/>
          <p:cNvSpPr>
            <a:spLocks noChangeShapeType="1"/>
          </p:cNvSpPr>
          <p:nvPr/>
        </p:nvSpPr>
        <p:spPr bwMode="auto">
          <a:xfrm>
            <a:off x="854112" y="0"/>
            <a:ext cx="0" cy="6858000"/>
          </a:xfrm>
          <a:prstGeom prst="line">
            <a:avLst/>
          </a:prstGeom>
          <a:noFill/>
          <a:ln w="5715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6" name="Straight Connector 15"/>
          <p:cNvSpPr>
            <a:spLocks noChangeShapeType="1"/>
          </p:cNvSpPr>
          <p:nvPr/>
        </p:nvSpPr>
        <p:spPr bwMode="auto">
          <a:xfrm>
            <a:off x="1726640" y="0"/>
            <a:ext cx="0" cy="6858000"/>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5" name="Straight Connector 14"/>
          <p:cNvSpPr>
            <a:spLocks noChangeShapeType="1"/>
          </p:cNvSpPr>
          <p:nvPr/>
        </p:nvSpPr>
        <p:spPr bwMode="auto">
          <a:xfrm>
            <a:off x="1066800" y="0"/>
            <a:ext cx="0" cy="6858000"/>
          </a:xfrm>
          <a:prstGeom prst="line">
            <a:avLst/>
          </a:prstGeom>
          <a:noFill/>
          <a:ln w="9525"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2" name="Straight Connector 21"/>
          <p:cNvSpPr>
            <a:spLocks noChangeShapeType="1"/>
          </p:cNvSpPr>
          <p:nvPr/>
        </p:nvSpPr>
        <p:spPr bwMode="auto">
          <a:xfrm>
            <a:off x="9113856"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7" name="Rectangle 26"/>
          <p:cNvSpPr/>
          <p:nvPr/>
        </p:nvSpPr>
        <p:spPr bwMode="auto">
          <a:xfrm>
            <a:off x="1219200" y="0"/>
            <a:ext cx="76200" cy="6858000"/>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1" name="Oval 20"/>
          <p:cNvSpPr/>
          <p:nvPr/>
        </p:nvSpPr>
        <p:spPr bwMode="auto">
          <a:xfrm>
            <a:off x="609600" y="3429000"/>
            <a:ext cx="1295400" cy="1295400"/>
          </a:xfrm>
          <a:prstGeom prst="ellipse">
            <a:avLst/>
          </a:prstGeom>
          <a:solidFill>
            <a:schemeClr val="accent1"/>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Oval 22"/>
          <p:cNvSpPr/>
          <p:nvPr/>
        </p:nvSpPr>
        <p:spPr bwMode="auto">
          <a:xfrm>
            <a:off x="1309632" y="4866752"/>
            <a:ext cx="641424" cy="641424"/>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4" name="Oval 23"/>
          <p:cNvSpPr/>
          <p:nvPr/>
        </p:nvSpPr>
        <p:spPr bwMode="auto">
          <a:xfrm>
            <a:off x="1091080" y="5500632"/>
            <a:ext cx="137160" cy="13716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6" name="Oval 25"/>
          <p:cNvSpPr/>
          <p:nvPr/>
        </p:nvSpPr>
        <p:spPr bwMode="auto">
          <a:xfrm>
            <a:off x="1664208" y="5788152"/>
            <a:ext cx="274320" cy="27432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5" name="Oval 24"/>
          <p:cNvSpPr/>
          <p:nvPr/>
        </p:nvSpPr>
        <p:spPr>
          <a:xfrm>
            <a:off x="1905000" y="4495800"/>
            <a:ext cx="365760" cy="365760"/>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9" name="Slide Number Placeholder 28"/>
          <p:cNvSpPr>
            <a:spLocks noGrp="1"/>
          </p:cNvSpPr>
          <p:nvPr>
            <p:ph type="sldNum" sz="quarter" idx="12"/>
          </p:nvPr>
        </p:nvSpPr>
        <p:spPr bwMode="auto">
          <a:xfrm>
            <a:off x="1325544" y="4928702"/>
            <a:ext cx="609600" cy="517524"/>
          </a:xfrm>
        </p:spPr>
        <p:txBody>
          <a:bodyPr/>
          <a:lstStyle/>
          <a:p>
            <a:fld id="{2CF30090-914E-41C5-B936-EE53EE8CE7DC}" type="slidenum">
              <a:rPr lang="en-US" smtClean="0"/>
              <a:pPr/>
              <a:t>‹#›</a:t>
            </a:fld>
            <a:endParaRPr lang="en-US" dirty="0"/>
          </a:p>
        </p:txBody>
      </p:sp>
    </p:spTree>
  </p:cSld>
  <p:clrMapOvr>
    <a:overrideClrMapping bg1="lt1" tx1="dk1" bg2="lt2" tx2="dk2" accent1="accent1" accent2="accent2" accent3="accent3" accent4="accent4" accent5="accent5" accent6="accent6" hlink="hlink" folHlink="folHlink"/>
  </p:clrMapOvr>
  <p:transition spd="slow">
    <p:strips dir="rd"/>
    <p:sndAc>
      <p:stSnd>
        <p:snd r:embed="rId1" name="arrow.wav"/>
      </p:stSnd>
    </p:sndAc>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7615927D-D939-48A8-98FD-606FDF6CCD8C}" type="datetimeFigureOut">
              <a:rPr lang="en-US" smtClean="0"/>
              <a:pPr/>
              <a:t>5/21/2012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CF30090-914E-41C5-B936-EE53EE8CE7DC}" type="slidenum">
              <a:rPr lang="en-US" smtClean="0"/>
              <a:pPr/>
              <a:t>‹#›</a:t>
            </a:fld>
            <a:endParaRPr lang="en-US" dirty="0"/>
          </a:p>
        </p:txBody>
      </p:sp>
    </p:spTree>
  </p:cSld>
  <p:clrMapOvr>
    <a:masterClrMapping/>
  </p:clrMapOvr>
  <p:transition spd="slow">
    <p:strips dir="rd"/>
    <p:sndAc>
      <p:stSnd>
        <p:snd r:embed="rId1" name="arrow.wav"/>
      </p:stSnd>
    </p:sndAc>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9"/>
            <a:ext cx="1676400" cy="5851525"/>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7615927D-D939-48A8-98FD-606FDF6CCD8C}" type="datetimeFigureOut">
              <a:rPr lang="en-US" smtClean="0"/>
              <a:pPr/>
              <a:t>5/21/2012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CF30090-914E-41C5-B936-EE53EE8CE7DC}" type="slidenum">
              <a:rPr lang="en-US" smtClean="0"/>
              <a:pPr/>
              <a:t>‹#›</a:t>
            </a:fld>
            <a:endParaRPr lang="en-US" dirty="0"/>
          </a:p>
        </p:txBody>
      </p:sp>
    </p:spTree>
  </p:cSld>
  <p:clrMapOvr>
    <a:masterClrMapping/>
  </p:clrMapOvr>
  <p:transition spd="slow">
    <p:strips dir="rd"/>
    <p:sndAc>
      <p:stSnd>
        <p:snd r:embed="rId1" name="arrow.wav"/>
      </p:stSnd>
    </p:sndAc>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8" name="Content Placeholder 7"/>
          <p:cNvSpPr>
            <a:spLocks noGrp="1"/>
          </p:cNvSpPr>
          <p:nvPr>
            <p:ph sz="quarter" idx="1"/>
          </p:nvPr>
        </p:nvSpPr>
        <p:spPr>
          <a:xfrm>
            <a:off x="457200" y="1600200"/>
            <a:ext cx="7467600" cy="4873752"/>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4"/>
          </p:nvPr>
        </p:nvSpPr>
        <p:spPr/>
        <p:txBody>
          <a:bodyPr rtlCol="0"/>
          <a:lstStyle/>
          <a:p>
            <a:fld id="{7615927D-D939-48A8-98FD-606FDF6CCD8C}" type="datetimeFigureOut">
              <a:rPr lang="en-US" smtClean="0"/>
              <a:pPr/>
              <a:t>5/21/2012</a:t>
            </a:fld>
            <a:endParaRPr lang="en-US" dirty="0"/>
          </a:p>
        </p:txBody>
      </p:sp>
      <p:sp>
        <p:nvSpPr>
          <p:cNvPr id="9" name="Slide Number Placeholder 8"/>
          <p:cNvSpPr>
            <a:spLocks noGrp="1"/>
          </p:cNvSpPr>
          <p:nvPr>
            <p:ph type="sldNum" sz="quarter" idx="15"/>
          </p:nvPr>
        </p:nvSpPr>
        <p:spPr/>
        <p:txBody>
          <a:bodyPr rtlCol="0"/>
          <a:lstStyle/>
          <a:p>
            <a:fld id="{2CF30090-914E-41C5-B936-EE53EE8CE7DC}" type="slidenum">
              <a:rPr lang="en-US" smtClean="0"/>
              <a:pPr/>
              <a:t>‹#›</a:t>
            </a:fld>
            <a:endParaRPr lang="en-US" dirty="0"/>
          </a:p>
        </p:txBody>
      </p:sp>
      <p:sp>
        <p:nvSpPr>
          <p:cNvPr id="10" name="Footer Placeholder 9"/>
          <p:cNvSpPr>
            <a:spLocks noGrp="1"/>
          </p:cNvSpPr>
          <p:nvPr>
            <p:ph type="ftr" sz="quarter" idx="16"/>
          </p:nvPr>
        </p:nvSpPr>
        <p:spPr/>
        <p:txBody>
          <a:bodyPr rtlCol="0"/>
          <a:lstStyle/>
          <a:p>
            <a:endParaRPr lang="en-US" dirty="0"/>
          </a:p>
        </p:txBody>
      </p:sp>
    </p:spTree>
  </p:cSld>
  <p:clrMapOvr>
    <a:masterClrMapping/>
  </p:clrMapOvr>
  <p:transition spd="slow">
    <p:strips dir="rd"/>
    <p:sndAc>
      <p:stSnd>
        <p:snd r:embed="rId1" name="arrow.wav"/>
      </p:stSnd>
    </p:sndAc>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286000" y="2895600"/>
            <a:ext cx="6172200" cy="2053590"/>
          </a:xfrm>
        </p:spPr>
        <p:txBody>
          <a:bodyPr/>
          <a:lstStyle>
            <a:lvl1pPr algn="l">
              <a:buNone/>
              <a:defRPr sz="3000" b="1" cap="small" baseline="0"/>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2286000" y="5010150"/>
            <a:ext cx="6172200" cy="1371600"/>
          </a:xfrm>
        </p:spPr>
        <p:txBody>
          <a:bodyPr anchor="t"/>
          <a:lstStyle>
            <a:lvl1pPr marL="0" indent="0">
              <a:buNone/>
              <a:defRPr sz="1800" b="1">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bwMode="auto">
          <a:xfrm rot="5400000">
            <a:off x="7763256" y="1170432"/>
            <a:ext cx="2286000" cy="381000"/>
          </a:xfrm>
        </p:spPr>
        <p:txBody>
          <a:bodyPr/>
          <a:lstStyle/>
          <a:p>
            <a:fld id="{7615927D-D939-48A8-98FD-606FDF6CCD8C}" type="datetimeFigureOut">
              <a:rPr lang="en-US" smtClean="0"/>
              <a:pPr/>
              <a:t>5/21/2012</a:t>
            </a:fld>
            <a:endParaRPr lang="en-US" dirty="0"/>
          </a:p>
        </p:txBody>
      </p:sp>
      <p:sp>
        <p:nvSpPr>
          <p:cNvPr id="5" name="Footer Placeholder 4"/>
          <p:cNvSpPr>
            <a:spLocks noGrp="1"/>
          </p:cNvSpPr>
          <p:nvPr>
            <p:ph type="ftr" sz="quarter" idx="11"/>
          </p:nvPr>
        </p:nvSpPr>
        <p:spPr bwMode="auto">
          <a:xfrm rot="5400000">
            <a:off x="7077456" y="4178808"/>
            <a:ext cx="3657600" cy="384048"/>
          </a:xfrm>
        </p:spPr>
        <p:txBody>
          <a:bodyPr/>
          <a:lstStyle/>
          <a:p>
            <a:endParaRPr lang="en-US" dirty="0"/>
          </a:p>
        </p:txBody>
      </p:sp>
      <p:sp>
        <p:nvSpPr>
          <p:cNvPr id="9" name="Rectangle 8"/>
          <p:cNvSpPr/>
          <p:nvPr/>
        </p:nvSpPr>
        <p:spPr bwMode="auto">
          <a:xfrm>
            <a:off x="381000" y="0"/>
            <a:ext cx="609600" cy="6858000"/>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0" name="Rectangle 9"/>
          <p:cNvSpPr/>
          <p:nvPr/>
        </p:nvSpPr>
        <p:spPr bwMode="auto">
          <a:xfrm>
            <a:off x="276336" y="0"/>
            <a:ext cx="104664" cy="68580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1" name="Rectangle 10"/>
          <p:cNvSpPr/>
          <p:nvPr/>
        </p:nvSpPr>
        <p:spPr bwMode="auto">
          <a:xfrm>
            <a:off x="990600" y="0"/>
            <a:ext cx="181872" cy="6858000"/>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2" name="Rectangle 11"/>
          <p:cNvSpPr/>
          <p:nvPr/>
        </p:nvSpPr>
        <p:spPr bwMode="auto">
          <a:xfrm>
            <a:off x="1141320" y="0"/>
            <a:ext cx="230280" cy="68580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3" name="Straight Connector 12"/>
          <p:cNvSpPr>
            <a:spLocks noChangeShapeType="1"/>
          </p:cNvSpPr>
          <p:nvPr/>
        </p:nvSpPr>
        <p:spPr bwMode="auto">
          <a:xfrm>
            <a:off x="106344" y="0"/>
            <a:ext cx="0" cy="6858000"/>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4" name="Straight Connector 13"/>
          <p:cNvSpPr>
            <a:spLocks noChangeShapeType="1"/>
          </p:cNvSpPr>
          <p:nvPr/>
        </p:nvSpPr>
        <p:spPr bwMode="auto">
          <a:xfrm>
            <a:off x="914400" y="0"/>
            <a:ext cx="0" cy="68580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5" name="Straight Connector 14"/>
          <p:cNvSpPr>
            <a:spLocks noChangeShapeType="1"/>
          </p:cNvSpPr>
          <p:nvPr/>
        </p:nvSpPr>
        <p:spPr bwMode="auto">
          <a:xfrm>
            <a:off x="854112" y="0"/>
            <a:ext cx="0" cy="6858000"/>
          </a:xfrm>
          <a:prstGeom prst="line">
            <a:avLst/>
          </a:prstGeom>
          <a:noFill/>
          <a:ln w="5715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6" name="Straight Connector 15"/>
          <p:cNvSpPr>
            <a:spLocks noChangeShapeType="1"/>
          </p:cNvSpPr>
          <p:nvPr/>
        </p:nvSpPr>
        <p:spPr bwMode="auto">
          <a:xfrm>
            <a:off x="1726640" y="0"/>
            <a:ext cx="0" cy="6858000"/>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7" name="Straight Connector 16"/>
          <p:cNvSpPr>
            <a:spLocks noChangeShapeType="1"/>
          </p:cNvSpPr>
          <p:nvPr/>
        </p:nvSpPr>
        <p:spPr bwMode="auto">
          <a:xfrm>
            <a:off x="1066800" y="0"/>
            <a:ext cx="0" cy="6858000"/>
          </a:xfrm>
          <a:prstGeom prst="line">
            <a:avLst/>
          </a:prstGeom>
          <a:noFill/>
          <a:ln w="9525"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8" name="Rectangle 17"/>
          <p:cNvSpPr/>
          <p:nvPr/>
        </p:nvSpPr>
        <p:spPr bwMode="auto">
          <a:xfrm>
            <a:off x="1219200" y="0"/>
            <a:ext cx="76200" cy="6858000"/>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9" name="Oval 18"/>
          <p:cNvSpPr/>
          <p:nvPr/>
        </p:nvSpPr>
        <p:spPr bwMode="auto">
          <a:xfrm>
            <a:off x="609600" y="3429000"/>
            <a:ext cx="1295400" cy="129540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0" name="Oval 19"/>
          <p:cNvSpPr/>
          <p:nvPr/>
        </p:nvSpPr>
        <p:spPr bwMode="auto">
          <a:xfrm>
            <a:off x="1324704" y="4866752"/>
            <a:ext cx="641424" cy="641424"/>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1" name="Oval 20"/>
          <p:cNvSpPr/>
          <p:nvPr/>
        </p:nvSpPr>
        <p:spPr bwMode="auto">
          <a:xfrm>
            <a:off x="1091080" y="5500632"/>
            <a:ext cx="137160" cy="13716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2" name="Oval 21"/>
          <p:cNvSpPr/>
          <p:nvPr/>
        </p:nvSpPr>
        <p:spPr bwMode="auto">
          <a:xfrm>
            <a:off x="1664208" y="5791200"/>
            <a:ext cx="274320" cy="27432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Oval 22"/>
          <p:cNvSpPr/>
          <p:nvPr/>
        </p:nvSpPr>
        <p:spPr bwMode="auto">
          <a:xfrm>
            <a:off x="1879040" y="4479888"/>
            <a:ext cx="365760" cy="365760"/>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6" name="Straight Connector 25"/>
          <p:cNvSpPr>
            <a:spLocks noChangeShapeType="1"/>
          </p:cNvSpPr>
          <p:nvPr/>
        </p:nvSpPr>
        <p:spPr bwMode="auto">
          <a:xfrm>
            <a:off x="9097944"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6" name="Slide Number Placeholder 5"/>
          <p:cNvSpPr>
            <a:spLocks noGrp="1"/>
          </p:cNvSpPr>
          <p:nvPr>
            <p:ph type="sldNum" sz="quarter" idx="12"/>
          </p:nvPr>
        </p:nvSpPr>
        <p:spPr bwMode="auto">
          <a:xfrm>
            <a:off x="1340616" y="4928702"/>
            <a:ext cx="609600" cy="517524"/>
          </a:xfrm>
        </p:spPr>
        <p:txBody>
          <a:bodyPr/>
          <a:lstStyle/>
          <a:p>
            <a:fld id="{2CF30090-914E-41C5-B936-EE53EE8CE7DC}" type="slidenum">
              <a:rPr lang="en-US" smtClean="0"/>
              <a:pPr/>
              <a:t>‹#›</a:t>
            </a:fld>
            <a:endParaRPr lang="en-US" dirty="0"/>
          </a:p>
        </p:txBody>
      </p:sp>
    </p:spTree>
  </p:cSld>
  <p:clrMapOvr>
    <a:overrideClrMapping bg1="dk1" tx1="lt1" bg2="dk2" tx2="lt2" accent1="accent1" accent2="accent2" accent3="accent3" accent4="accent4" accent5="accent5" accent6="accent6" hlink="hlink" folHlink="folHlink"/>
  </p:clrMapOvr>
  <p:transition spd="slow">
    <p:strips dir="rd"/>
    <p:sndAc>
      <p:stSnd>
        <p:snd r:embed="rId1" name="arrow.wav"/>
      </p:stSnd>
    </p:sndAc>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5" name="Date Placeholder 4"/>
          <p:cNvSpPr>
            <a:spLocks noGrp="1"/>
          </p:cNvSpPr>
          <p:nvPr>
            <p:ph type="dt" sz="half" idx="10"/>
          </p:nvPr>
        </p:nvSpPr>
        <p:spPr/>
        <p:txBody>
          <a:bodyPr/>
          <a:lstStyle/>
          <a:p>
            <a:fld id="{7615927D-D939-48A8-98FD-606FDF6CCD8C}" type="datetimeFigureOut">
              <a:rPr lang="en-US" smtClean="0"/>
              <a:pPr/>
              <a:t>5/21/2012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CF30090-914E-41C5-B936-EE53EE8CE7DC}" type="slidenum">
              <a:rPr lang="en-US" smtClean="0"/>
              <a:pPr/>
              <a:t>‹#›</a:t>
            </a:fld>
            <a:endParaRPr lang="en-US" dirty="0"/>
          </a:p>
        </p:txBody>
      </p:sp>
      <p:sp>
        <p:nvSpPr>
          <p:cNvPr id="9" name="Content Placeholder 8"/>
          <p:cNvSpPr>
            <a:spLocks noGrp="1"/>
          </p:cNvSpPr>
          <p:nvPr>
            <p:ph sz="quarter" idx="1"/>
          </p:nvPr>
        </p:nvSpPr>
        <p:spPr>
          <a:xfrm>
            <a:off x="457200" y="1600200"/>
            <a:ext cx="3657600" cy="4572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1" name="Content Placeholder 10"/>
          <p:cNvSpPr>
            <a:spLocks noGrp="1"/>
          </p:cNvSpPr>
          <p:nvPr>
            <p:ph sz="quarter" idx="2"/>
          </p:nvPr>
        </p:nvSpPr>
        <p:spPr>
          <a:xfrm>
            <a:off x="4270248" y="1600200"/>
            <a:ext cx="3657600" cy="4572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transition spd="slow">
    <p:strips dir="rd"/>
    <p:sndAc>
      <p:stSnd>
        <p:snd r:embed="rId1" name="arrow.wav"/>
      </p:stSnd>
    </p:sndAc>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7543800" cy="1143000"/>
          </a:xfrm>
        </p:spPr>
        <p:txBody>
          <a:bodyPr anchor="b"/>
          <a:lstStyle>
            <a:lvl1pPr>
              <a:defRPr/>
            </a:lvl1pPr>
          </a:lstStyle>
          <a:p>
            <a:r>
              <a:rPr kumimoji="0" lang="en-US" smtClean="0"/>
              <a:t>Click to edit Master title style</a:t>
            </a:r>
            <a:endParaRPr kumimoji="0" lang="en-US"/>
          </a:p>
        </p:txBody>
      </p:sp>
      <p:sp>
        <p:nvSpPr>
          <p:cNvPr id="7" name="Date Placeholder 6"/>
          <p:cNvSpPr>
            <a:spLocks noGrp="1"/>
          </p:cNvSpPr>
          <p:nvPr>
            <p:ph type="dt" sz="half" idx="10"/>
          </p:nvPr>
        </p:nvSpPr>
        <p:spPr/>
        <p:txBody>
          <a:bodyPr/>
          <a:lstStyle/>
          <a:p>
            <a:fld id="{7615927D-D939-48A8-98FD-606FDF6CCD8C}" type="datetimeFigureOut">
              <a:rPr lang="en-US" smtClean="0"/>
              <a:pPr/>
              <a:t>5/21/2012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2CF30090-914E-41C5-B936-EE53EE8CE7DC}" type="slidenum">
              <a:rPr lang="en-US" smtClean="0"/>
              <a:pPr/>
              <a:t>‹#›</a:t>
            </a:fld>
            <a:endParaRPr lang="en-US" dirty="0"/>
          </a:p>
        </p:txBody>
      </p:sp>
      <p:sp>
        <p:nvSpPr>
          <p:cNvPr id="11" name="Content Placeholder 10"/>
          <p:cNvSpPr>
            <a:spLocks noGrp="1"/>
          </p:cNvSpPr>
          <p:nvPr>
            <p:ph sz="quarter" idx="2"/>
          </p:nvPr>
        </p:nvSpPr>
        <p:spPr>
          <a:xfrm>
            <a:off x="457200" y="2362200"/>
            <a:ext cx="3657600" cy="38862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3" name="Content Placeholder 12"/>
          <p:cNvSpPr>
            <a:spLocks noGrp="1"/>
          </p:cNvSpPr>
          <p:nvPr>
            <p:ph sz="quarter" idx="4"/>
          </p:nvPr>
        </p:nvSpPr>
        <p:spPr>
          <a:xfrm>
            <a:off x="4371975" y="2362200"/>
            <a:ext cx="3657600" cy="38862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2" name="Text Placeholder 11"/>
          <p:cNvSpPr>
            <a:spLocks noGrp="1"/>
          </p:cNvSpPr>
          <p:nvPr>
            <p:ph type="body" sz="quarter" idx="1"/>
          </p:nvPr>
        </p:nvSpPr>
        <p:spPr>
          <a:xfrm>
            <a:off x="457200" y="1569720"/>
            <a:ext cx="3657600" cy="658368"/>
          </a:xfrm>
          <a:prstGeom prst="roundRect">
            <a:avLst>
              <a:gd name="adj" fmla="val 16667"/>
            </a:avLst>
          </a:prstGeom>
          <a:solidFill>
            <a:schemeClr val="accent1"/>
          </a:solidFill>
        </p:spPr>
        <p:txBody>
          <a:bodyPr rtlCol="0" anchor="ctr">
            <a:noAutofit/>
          </a:bodyPr>
          <a:lstStyle>
            <a:lvl1pPr marL="0" indent="0">
              <a:buFontTx/>
              <a:buNone/>
              <a:defRPr sz="2000" b="1">
                <a:solidFill>
                  <a:srgbClr val="FFFFFF"/>
                </a:solidFill>
              </a:defRPr>
            </a:lvl1pPr>
          </a:lstStyle>
          <a:p>
            <a:pPr lvl="0" eaLnBrk="1" latinLnBrk="0" hangingPunct="1"/>
            <a:r>
              <a:rPr kumimoji="0" lang="en-US" smtClean="0"/>
              <a:t>Click to edit Master text styles</a:t>
            </a:r>
          </a:p>
        </p:txBody>
      </p:sp>
      <p:sp>
        <p:nvSpPr>
          <p:cNvPr id="14" name="Text Placeholder 13"/>
          <p:cNvSpPr>
            <a:spLocks noGrp="1"/>
          </p:cNvSpPr>
          <p:nvPr>
            <p:ph type="body" sz="quarter" idx="3"/>
          </p:nvPr>
        </p:nvSpPr>
        <p:spPr>
          <a:xfrm>
            <a:off x="4343400" y="1569720"/>
            <a:ext cx="3657600" cy="658368"/>
          </a:xfrm>
          <a:prstGeom prst="roundRect">
            <a:avLst>
              <a:gd name="adj" fmla="val 16667"/>
            </a:avLst>
          </a:prstGeom>
          <a:solidFill>
            <a:schemeClr val="accent1"/>
          </a:solidFill>
        </p:spPr>
        <p:txBody>
          <a:bodyPr rtlCol="0" anchor="ctr">
            <a:noAutofit/>
          </a:bodyPr>
          <a:lstStyle>
            <a:lvl1pPr marL="0" indent="0">
              <a:buFontTx/>
              <a:buNone/>
              <a:defRPr sz="2000" b="1">
                <a:solidFill>
                  <a:srgbClr val="FFFFFF"/>
                </a:solidFill>
              </a:defRPr>
            </a:lvl1pPr>
          </a:lstStyle>
          <a:p>
            <a:pPr lvl="0" eaLnBrk="1" latinLnBrk="0" hangingPunct="1"/>
            <a:r>
              <a:rPr kumimoji="0" lang="en-US" smtClean="0"/>
              <a:t>Click to edit Master text styles</a:t>
            </a:r>
          </a:p>
        </p:txBody>
      </p:sp>
    </p:spTree>
  </p:cSld>
  <p:clrMapOvr>
    <a:masterClrMapping/>
  </p:clrMapOvr>
  <p:transition spd="slow">
    <p:strips dir="rd"/>
    <p:sndAc>
      <p:stSnd>
        <p:snd r:embed="rId1" name="arrow.wav"/>
      </p:stSnd>
    </p:sndAc>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6" name="Date Placeholder 5"/>
          <p:cNvSpPr>
            <a:spLocks noGrp="1"/>
          </p:cNvSpPr>
          <p:nvPr>
            <p:ph type="dt" sz="half" idx="10"/>
          </p:nvPr>
        </p:nvSpPr>
        <p:spPr/>
        <p:txBody>
          <a:bodyPr rtlCol="0"/>
          <a:lstStyle/>
          <a:p>
            <a:fld id="{7615927D-D939-48A8-98FD-606FDF6CCD8C}" type="datetimeFigureOut">
              <a:rPr lang="en-US" smtClean="0"/>
              <a:pPr/>
              <a:t>5/21/2012</a:t>
            </a:fld>
            <a:endParaRPr lang="en-US" dirty="0"/>
          </a:p>
        </p:txBody>
      </p:sp>
      <p:sp>
        <p:nvSpPr>
          <p:cNvPr id="7" name="Slide Number Placeholder 6"/>
          <p:cNvSpPr>
            <a:spLocks noGrp="1"/>
          </p:cNvSpPr>
          <p:nvPr>
            <p:ph type="sldNum" sz="quarter" idx="11"/>
          </p:nvPr>
        </p:nvSpPr>
        <p:spPr/>
        <p:txBody>
          <a:bodyPr rtlCol="0"/>
          <a:lstStyle/>
          <a:p>
            <a:fld id="{2CF30090-914E-41C5-B936-EE53EE8CE7DC}" type="slidenum">
              <a:rPr lang="en-US" smtClean="0"/>
              <a:pPr/>
              <a:t>‹#›</a:t>
            </a:fld>
            <a:endParaRPr lang="en-US" dirty="0"/>
          </a:p>
        </p:txBody>
      </p:sp>
      <p:sp>
        <p:nvSpPr>
          <p:cNvPr id="8" name="Footer Placeholder 7"/>
          <p:cNvSpPr>
            <a:spLocks noGrp="1"/>
          </p:cNvSpPr>
          <p:nvPr>
            <p:ph type="ftr" sz="quarter" idx="12"/>
          </p:nvPr>
        </p:nvSpPr>
        <p:spPr/>
        <p:txBody>
          <a:bodyPr rtlCol="0"/>
          <a:lstStyle/>
          <a:p>
            <a:endParaRPr lang="en-US" dirty="0"/>
          </a:p>
        </p:txBody>
      </p:sp>
    </p:spTree>
  </p:cSld>
  <p:clrMapOvr>
    <a:masterClrMapping/>
  </p:clrMapOvr>
  <p:transition spd="slow">
    <p:strips dir="rd"/>
    <p:sndAc>
      <p:stSnd>
        <p:snd r:embed="rId1" name="arrow.wav"/>
      </p:stSnd>
    </p:sndAc>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615927D-D939-48A8-98FD-606FDF6CCD8C}" type="datetimeFigureOut">
              <a:rPr lang="en-US" smtClean="0"/>
              <a:pPr/>
              <a:t>5/21/2012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2CF30090-914E-41C5-B936-EE53EE8CE7DC}" type="slidenum">
              <a:rPr lang="en-US" smtClean="0"/>
              <a:pPr/>
              <a:t>‹#›</a:t>
            </a:fld>
            <a:endParaRPr lang="en-US" dirty="0"/>
          </a:p>
        </p:txBody>
      </p:sp>
    </p:spTree>
  </p:cSld>
  <p:clrMapOvr>
    <a:masterClrMapping/>
  </p:clrMapOvr>
  <p:transition spd="slow">
    <p:strips dir="rd"/>
    <p:sndAc>
      <p:stSnd>
        <p:snd r:embed="rId1" name="arrow.wav"/>
      </p:stSnd>
    </p:sndAc>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1">
        <a:schemeClr val="bg1"/>
      </p:bgRef>
    </p:bg>
    <p:spTree>
      <p:nvGrpSpPr>
        <p:cNvPr id="1" name=""/>
        <p:cNvGrpSpPr/>
        <p:nvPr/>
      </p:nvGrpSpPr>
      <p:grpSpPr>
        <a:xfrm>
          <a:off x="0" y="0"/>
          <a:ext cx="0" cy="0"/>
          <a:chOff x="0" y="0"/>
          <a:chExt cx="0" cy="0"/>
        </a:xfrm>
      </p:grpSpPr>
      <p:sp>
        <p:nvSpPr>
          <p:cNvPr id="10" name="Straight Connector 9"/>
          <p:cNvSpPr>
            <a:spLocks noChangeShapeType="1"/>
          </p:cNvSpPr>
          <p:nvPr/>
        </p:nvSpPr>
        <p:spPr bwMode="auto">
          <a:xfrm>
            <a:off x="8763000" y="0"/>
            <a:ext cx="0" cy="68580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 name="Title 1"/>
          <p:cNvSpPr>
            <a:spLocks noGrp="1"/>
          </p:cNvSpPr>
          <p:nvPr>
            <p:ph type="title"/>
          </p:nvPr>
        </p:nvSpPr>
        <p:spPr>
          <a:xfrm rot="5400000">
            <a:off x="3371850" y="3200400"/>
            <a:ext cx="6309360" cy="457200"/>
          </a:xfrm>
        </p:spPr>
        <p:txBody>
          <a:bodyPr anchor="b"/>
          <a:lstStyle>
            <a:lvl1pPr algn="l">
              <a:buNone/>
              <a:defRPr sz="2000" b="1" cap="small" baseline="0"/>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6812280" y="274320"/>
            <a:ext cx="1527048" cy="4983480"/>
          </a:xfrm>
        </p:spPr>
        <p:txBody>
          <a:bodyPr/>
          <a:lstStyle>
            <a:lvl1pPr marL="0" indent="0">
              <a:spcBef>
                <a:spcPts val="400"/>
              </a:spcBef>
              <a:spcAft>
                <a:spcPts val="1000"/>
              </a:spcAft>
              <a:buNone/>
              <a:defRPr sz="1200"/>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8" name="Straight Connector 7"/>
          <p:cNvSpPr>
            <a:spLocks noChangeShapeType="1"/>
          </p:cNvSpPr>
          <p:nvPr/>
        </p:nvSpPr>
        <p:spPr bwMode="auto">
          <a:xfrm>
            <a:off x="62484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9" name="Straight Connector 8"/>
          <p:cNvSpPr>
            <a:spLocks noChangeShapeType="1"/>
          </p:cNvSpPr>
          <p:nvPr/>
        </p:nvSpPr>
        <p:spPr bwMode="auto">
          <a:xfrm>
            <a:off x="6192296" y="0"/>
            <a:ext cx="0" cy="6858000"/>
          </a:xfrm>
          <a:prstGeom prst="line">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1" name="Straight Connector 10"/>
          <p:cNvSpPr>
            <a:spLocks noChangeShapeType="1"/>
          </p:cNvSpPr>
          <p:nvPr/>
        </p:nvSpPr>
        <p:spPr bwMode="auto">
          <a:xfrm>
            <a:off x="8991600" y="0"/>
            <a:ext cx="0" cy="6858000"/>
          </a:xfrm>
          <a:prstGeom prst="line">
            <a:avLst/>
          </a:prstGeom>
          <a:noFill/>
          <a:ln w="1905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2" name="Rectangle 11"/>
          <p:cNvSpPr/>
          <p:nvPr/>
        </p:nvSpPr>
        <p:spPr bwMode="auto">
          <a:xfrm>
            <a:off x="8839200" y="0"/>
            <a:ext cx="304800" cy="68580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3" name="Straight Connector 12"/>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4" name="Oval 13"/>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8" name="Content Placeholder 17"/>
          <p:cNvSpPr>
            <a:spLocks noGrp="1"/>
          </p:cNvSpPr>
          <p:nvPr>
            <p:ph sz="quarter" idx="1"/>
          </p:nvPr>
        </p:nvSpPr>
        <p:spPr>
          <a:xfrm>
            <a:off x="304800" y="274320"/>
            <a:ext cx="5638800" cy="6327648"/>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21" name="Date Placeholder 20"/>
          <p:cNvSpPr>
            <a:spLocks noGrp="1"/>
          </p:cNvSpPr>
          <p:nvPr>
            <p:ph type="dt" sz="half" idx="14"/>
          </p:nvPr>
        </p:nvSpPr>
        <p:spPr/>
        <p:txBody>
          <a:bodyPr rtlCol="0"/>
          <a:lstStyle/>
          <a:p>
            <a:fld id="{7615927D-D939-48A8-98FD-606FDF6CCD8C}" type="datetimeFigureOut">
              <a:rPr lang="en-US" smtClean="0"/>
              <a:pPr/>
              <a:t>5/21/2012</a:t>
            </a:fld>
            <a:endParaRPr lang="en-US" dirty="0"/>
          </a:p>
        </p:txBody>
      </p:sp>
      <p:sp>
        <p:nvSpPr>
          <p:cNvPr id="22" name="Slide Number Placeholder 21"/>
          <p:cNvSpPr>
            <a:spLocks noGrp="1"/>
          </p:cNvSpPr>
          <p:nvPr>
            <p:ph type="sldNum" sz="quarter" idx="15"/>
          </p:nvPr>
        </p:nvSpPr>
        <p:spPr/>
        <p:txBody>
          <a:bodyPr rtlCol="0"/>
          <a:lstStyle/>
          <a:p>
            <a:fld id="{2CF30090-914E-41C5-B936-EE53EE8CE7DC}" type="slidenum">
              <a:rPr lang="en-US" smtClean="0"/>
              <a:pPr/>
              <a:t>‹#›</a:t>
            </a:fld>
            <a:endParaRPr lang="en-US" dirty="0"/>
          </a:p>
        </p:txBody>
      </p:sp>
      <p:sp>
        <p:nvSpPr>
          <p:cNvPr id="23" name="Footer Placeholder 22"/>
          <p:cNvSpPr>
            <a:spLocks noGrp="1"/>
          </p:cNvSpPr>
          <p:nvPr>
            <p:ph type="ftr" sz="quarter" idx="16"/>
          </p:nvPr>
        </p:nvSpPr>
        <p:spPr/>
        <p:txBody>
          <a:bodyPr rtlCol="0"/>
          <a:lstStyle/>
          <a:p>
            <a:endParaRPr lang="en-US" dirty="0"/>
          </a:p>
        </p:txBody>
      </p:sp>
    </p:spTree>
  </p:cSld>
  <p:clrMapOvr>
    <a:overrideClrMapping bg1="lt1" tx1="dk1" bg2="lt2" tx2="dk2" accent1="accent1" accent2="accent2" accent3="accent3" accent4="accent4" accent5="accent5" accent6="accent6" hlink="hlink" folHlink="folHlink"/>
  </p:clrMapOvr>
  <p:transition spd="slow">
    <p:strips dir="rd"/>
    <p:sndAc>
      <p:stSnd>
        <p:snd r:embed="rId1" name="arrow.wav"/>
      </p:stSnd>
    </p:sndAc>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traight Connector 8"/>
          <p:cNvSpPr>
            <a:spLocks noChangeShapeType="1"/>
          </p:cNvSpPr>
          <p:nvPr/>
        </p:nvSpPr>
        <p:spPr bwMode="auto">
          <a:xfrm>
            <a:off x="87630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3" name="Oval 12"/>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 name="Title 1"/>
          <p:cNvSpPr>
            <a:spLocks noGrp="1"/>
          </p:cNvSpPr>
          <p:nvPr>
            <p:ph type="title"/>
          </p:nvPr>
        </p:nvSpPr>
        <p:spPr>
          <a:xfrm rot="5400000">
            <a:off x="3350133" y="3200400"/>
            <a:ext cx="6309360" cy="457200"/>
          </a:xfrm>
        </p:spPr>
        <p:txBody>
          <a:bodyPr anchor="b"/>
          <a:lstStyle>
            <a:lvl1pPr algn="l">
              <a:buNone/>
              <a:defRPr sz="2000" b="1"/>
            </a:lvl1pPr>
          </a:lstStyle>
          <a:p>
            <a:r>
              <a:rPr kumimoji="0" lang="en-US" smtClean="0"/>
              <a:t>Click to edit Master title style</a:t>
            </a:r>
            <a:endParaRPr kumimoji="0" lang="en-US"/>
          </a:p>
        </p:txBody>
      </p:sp>
      <p:sp>
        <p:nvSpPr>
          <p:cNvPr id="3" name="Picture Placeholder 2"/>
          <p:cNvSpPr>
            <a:spLocks noGrp="1"/>
          </p:cNvSpPr>
          <p:nvPr>
            <p:ph type="pic" idx="1"/>
          </p:nvPr>
        </p:nvSpPr>
        <p:spPr>
          <a:xfrm>
            <a:off x="0" y="0"/>
            <a:ext cx="6172200" cy="6858000"/>
          </a:xfrm>
          <a:solidFill>
            <a:schemeClr val="bg2"/>
          </a:solidFill>
          <a:ln w="1270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lstStyle>
            <a:lvl1pPr marL="0" indent="0">
              <a:buNone/>
              <a:defRPr sz="3200"/>
            </a:lvl1pPr>
          </a:lstStyle>
          <a:p>
            <a:pPr algn="ctr" eaLnBrk="1" latinLnBrk="0" hangingPunct="1">
              <a:buFontTx/>
              <a:buNone/>
            </a:pPr>
            <a:r>
              <a:rPr kumimoji="0" lang="en-US" dirty="0" smtClean="0"/>
              <a:t>Click icon to add picture</a:t>
            </a:r>
            <a:endParaRPr kumimoji="0" lang="en-US" dirty="0"/>
          </a:p>
        </p:txBody>
      </p:sp>
      <p:sp>
        <p:nvSpPr>
          <p:cNvPr id="4" name="Text Placeholder 3"/>
          <p:cNvSpPr>
            <a:spLocks noGrp="1"/>
          </p:cNvSpPr>
          <p:nvPr>
            <p:ph type="body" sz="half" idx="2"/>
          </p:nvPr>
        </p:nvSpPr>
        <p:spPr>
          <a:xfrm>
            <a:off x="6765798" y="264795"/>
            <a:ext cx="1524000" cy="4956048"/>
          </a:xfrm>
        </p:spPr>
        <p:txBody>
          <a:bodyPr rot="0" spcFirstLastPara="0" vertOverflow="overflow" horzOverflow="overflow" vert="horz" wrap="square" lIns="91440" tIns="45720" rIns="91440" bIns="45720" numCol="1" spcCol="274320" rtlCol="0" fromWordArt="0" anchor="t" anchorCtr="0" forceAA="0" compatLnSpc="1">
            <a:normAutofit/>
          </a:bodyPr>
          <a:lstStyle>
            <a:lvl1pPr marL="0" indent="0">
              <a:spcBef>
                <a:spcPts val="100"/>
              </a:spcBef>
              <a:spcAft>
                <a:spcPts val="400"/>
              </a:spcAft>
              <a:buFontTx/>
              <a:buNone/>
              <a:defRPr sz="12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10" name="Straight Connector 9"/>
          <p:cNvSpPr>
            <a:spLocks noChangeShapeType="1"/>
          </p:cNvSpPr>
          <p:nvPr/>
        </p:nvSpPr>
        <p:spPr bwMode="auto">
          <a:xfrm>
            <a:off x="8991600" y="0"/>
            <a:ext cx="0" cy="6858000"/>
          </a:xfrm>
          <a:prstGeom prst="lin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1" name="Rectangle 10"/>
          <p:cNvSpPr/>
          <p:nvPr/>
        </p:nvSpPr>
        <p:spPr bwMode="auto">
          <a:xfrm>
            <a:off x="8839200" y="0"/>
            <a:ext cx="304800" cy="6858000"/>
          </a:xfrm>
          <a:prstGeom prst="rect">
            <a:avLst/>
          </a:prstGeom>
          <a:solidFill>
            <a:schemeClr val="accent1">
              <a:tint val="6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2" name="Straight Connector 11"/>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9" name="Straight Connector 18"/>
          <p:cNvSpPr>
            <a:spLocks noChangeShapeType="1"/>
          </p:cNvSpPr>
          <p:nvPr/>
        </p:nvSpPr>
        <p:spPr bwMode="auto">
          <a:xfrm>
            <a:off x="62484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0" name="Straight Connector 19"/>
          <p:cNvSpPr>
            <a:spLocks noChangeShapeType="1"/>
          </p:cNvSpPr>
          <p:nvPr/>
        </p:nvSpPr>
        <p:spPr bwMode="auto">
          <a:xfrm>
            <a:off x="6192296" y="0"/>
            <a:ext cx="0" cy="6858000"/>
          </a:xfrm>
          <a:prstGeom prst="line">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7" name="Date Placeholder 16"/>
          <p:cNvSpPr>
            <a:spLocks noGrp="1"/>
          </p:cNvSpPr>
          <p:nvPr>
            <p:ph type="dt" sz="half" idx="10"/>
          </p:nvPr>
        </p:nvSpPr>
        <p:spPr/>
        <p:txBody>
          <a:bodyPr rtlCol="0"/>
          <a:lstStyle/>
          <a:p>
            <a:fld id="{7615927D-D939-48A8-98FD-606FDF6CCD8C}" type="datetimeFigureOut">
              <a:rPr lang="en-US" smtClean="0"/>
              <a:pPr/>
              <a:t>5/21/2012</a:t>
            </a:fld>
            <a:endParaRPr lang="en-US" dirty="0"/>
          </a:p>
        </p:txBody>
      </p:sp>
      <p:sp>
        <p:nvSpPr>
          <p:cNvPr id="18" name="Slide Number Placeholder 17"/>
          <p:cNvSpPr>
            <a:spLocks noGrp="1"/>
          </p:cNvSpPr>
          <p:nvPr>
            <p:ph type="sldNum" sz="quarter" idx="11"/>
          </p:nvPr>
        </p:nvSpPr>
        <p:spPr/>
        <p:txBody>
          <a:bodyPr rtlCol="0"/>
          <a:lstStyle/>
          <a:p>
            <a:fld id="{2CF30090-914E-41C5-B936-EE53EE8CE7DC}" type="slidenum">
              <a:rPr lang="en-US" smtClean="0"/>
              <a:pPr/>
              <a:t>‹#›</a:t>
            </a:fld>
            <a:endParaRPr lang="en-US" dirty="0"/>
          </a:p>
        </p:txBody>
      </p:sp>
      <p:sp>
        <p:nvSpPr>
          <p:cNvPr id="21" name="Footer Placeholder 20"/>
          <p:cNvSpPr>
            <a:spLocks noGrp="1"/>
          </p:cNvSpPr>
          <p:nvPr>
            <p:ph type="ftr" sz="quarter" idx="12"/>
          </p:nvPr>
        </p:nvSpPr>
        <p:spPr/>
        <p:txBody>
          <a:bodyPr rtlCol="0"/>
          <a:lstStyle/>
          <a:p>
            <a:endParaRPr lang="en-US" dirty="0"/>
          </a:p>
        </p:txBody>
      </p:sp>
    </p:spTree>
  </p:cSld>
  <p:clrMapOvr>
    <a:masterClrMapping/>
  </p:clrMapOvr>
  <p:transition spd="slow">
    <p:strips dir="rd"/>
    <p:sndAc>
      <p:stSnd>
        <p:snd r:embed="rId1" name="arrow.wav"/>
      </p:stSnd>
    </p:sndAc>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audio" Target="../media/audio1.wav"/><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6" name="Straight Connector 15"/>
          <p:cNvSpPr>
            <a:spLocks noChangeShapeType="1"/>
          </p:cNvSpPr>
          <p:nvPr/>
        </p:nvSpPr>
        <p:spPr bwMode="auto">
          <a:xfrm>
            <a:off x="8763000" y="0"/>
            <a:ext cx="0" cy="68580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2" name="Title Placeholder 21"/>
          <p:cNvSpPr>
            <a:spLocks noGrp="1"/>
          </p:cNvSpPr>
          <p:nvPr>
            <p:ph type="title"/>
          </p:nvPr>
        </p:nvSpPr>
        <p:spPr>
          <a:xfrm>
            <a:off x="457200" y="274638"/>
            <a:ext cx="7467600" cy="1143000"/>
          </a:xfrm>
          <a:prstGeom prst="rect">
            <a:avLst/>
          </a:prstGeom>
        </p:spPr>
        <p:txBody>
          <a:bodyPr vert="horz" anchor="b">
            <a:normAutofit/>
          </a:bodyPr>
          <a:lstStyle/>
          <a:p>
            <a:r>
              <a:rPr kumimoji="0" lang="en-US" smtClean="0"/>
              <a:t>Click to edit Master title style</a:t>
            </a:r>
            <a:endParaRPr kumimoji="0" lang="en-US"/>
          </a:p>
        </p:txBody>
      </p:sp>
      <p:sp>
        <p:nvSpPr>
          <p:cNvPr id="13" name="Text Placeholder 12"/>
          <p:cNvSpPr>
            <a:spLocks noGrp="1"/>
          </p:cNvSpPr>
          <p:nvPr>
            <p:ph type="body" idx="1"/>
          </p:nvPr>
        </p:nvSpPr>
        <p:spPr>
          <a:xfrm>
            <a:off x="457200" y="1600200"/>
            <a:ext cx="7467600" cy="4873752"/>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4" name="Date Placeholder 13"/>
          <p:cNvSpPr>
            <a:spLocks noGrp="1"/>
          </p:cNvSpPr>
          <p:nvPr>
            <p:ph type="dt" sz="half" idx="2"/>
          </p:nvPr>
        </p:nvSpPr>
        <p:spPr>
          <a:xfrm rot="5400000">
            <a:off x="7589520" y="1081851"/>
            <a:ext cx="2011680" cy="384048"/>
          </a:xfrm>
          <a:prstGeom prst="rect">
            <a:avLst/>
          </a:prstGeom>
        </p:spPr>
        <p:txBody>
          <a:bodyPr vert="horz" anchor="ctr" anchorCtr="0"/>
          <a:lstStyle>
            <a:lvl1pPr algn="r" eaLnBrk="1" latinLnBrk="0" hangingPunct="1">
              <a:defRPr kumimoji="0" sz="1200">
                <a:solidFill>
                  <a:schemeClr val="tx2"/>
                </a:solidFill>
              </a:defRPr>
            </a:lvl1pPr>
          </a:lstStyle>
          <a:p>
            <a:fld id="{7615927D-D939-48A8-98FD-606FDF6CCD8C}" type="datetimeFigureOut">
              <a:rPr lang="en-US" smtClean="0"/>
              <a:pPr/>
              <a:t>5/21/2012</a:t>
            </a:fld>
            <a:endParaRPr lang="en-US" dirty="0"/>
          </a:p>
        </p:txBody>
      </p:sp>
      <p:sp>
        <p:nvSpPr>
          <p:cNvPr id="3" name="Footer Placeholder 2"/>
          <p:cNvSpPr>
            <a:spLocks noGrp="1"/>
          </p:cNvSpPr>
          <p:nvPr>
            <p:ph type="ftr" sz="quarter" idx="3"/>
          </p:nvPr>
        </p:nvSpPr>
        <p:spPr>
          <a:xfrm rot="5400000">
            <a:off x="6990186" y="3737240"/>
            <a:ext cx="3200400" cy="365760"/>
          </a:xfrm>
          <a:prstGeom prst="rect">
            <a:avLst/>
          </a:prstGeom>
        </p:spPr>
        <p:txBody>
          <a:bodyPr vert="horz" anchor="ctr" anchorCtr="0"/>
          <a:lstStyle>
            <a:lvl1pPr algn="l" eaLnBrk="1" latinLnBrk="0" hangingPunct="1">
              <a:defRPr kumimoji="0" sz="1200">
                <a:solidFill>
                  <a:schemeClr val="tx2"/>
                </a:solidFill>
              </a:defRPr>
            </a:lvl1pPr>
          </a:lstStyle>
          <a:p>
            <a:endParaRPr lang="en-US" dirty="0"/>
          </a:p>
        </p:txBody>
      </p:sp>
      <p:sp>
        <p:nvSpPr>
          <p:cNvPr id="7" name="Straight Connector 6"/>
          <p:cNvSpPr>
            <a:spLocks noChangeShapeType="1"/>
          </p:cNvSpPr>
          <p:nvPr/>
        </p:nvSpPr>
        <p:spPr bwMode="auto">
          <a:xfrm>
            <a:off x="76200"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9" name="Straight Connector 8"/>
          <p:cNvSpPr>
            <a:spLocks noChangeShapeType="1"/>
          </p:cNvSpPr>
          <p:nvPr/>
        </p:nvSpPr>
        <p:spPr bwMode="auto">
          <a:xfrm>
            <a:off x="8991600" y="0"/>
            <a:ext cx="0" cy="6858000"/>
          </a:xfrm>
          <a:prstGeom prst="line">
            <a:avLst/>
          </a:prstGeom>
          <a:noFill/>
          <a:ln w="1905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0" name="Rectangle 9"/>
          <p:cNvSpPr/>
          <p:nvPr/>
        </p:nvSpPr>
        <p:spPr bwMode="auto">
          <a:xfrm>
            <a:off x="8839200" y="0"/>
            <a:ext cx="304800" cy="68580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1" name="Straight Connector 10"/>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2" name="Oval 11"/>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Slide Number Placeholder 22"/>
          <p:cNvSpPr>
            <a:spLocks noGrp="1"/>
          </p:cNvSpPr>
          <p:nvPr>
            <p:ph type="sldNum" sz="quarter" idx="4"/>
          </p:nvPr>
        </p:nvSpPr>
        <p:spPr>
          <a:xfrm>
            <a:off x="8129016" y="5734050"/>
            <a:ext cx="609600" cy="521208"/>
          </a:xfrm>
          <a:prstGeom prst="rect">
            <a:avLst/>
          </a:prstGeom>
        </p:spPr>
        <p:txBody>
          <a:bodyPr vert="horz" anchor="ctr"/>
          <a:lstStyle>
            <a:lvl1pPr algn="ctr" eaLnBrk="1" latinLnBrk="0" hangingPunct="1">
              <a:defRPr kumimoji="0" sz="1400" b="1">
                <a:solidFill>
                  <a:srgbClr val="FFFFFF"/>
                </a:solidFill>
              </a:defRPr>
            </a:lvl1pPr>
          </a:lstStyle>
          <a:p>
            <a:fld id="{2CF30090-914E-41C5-B936-EE53EE8CE7DC}"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Lst>
  <p:transition spd="slow">
    <p:strips dir="rd"/>
    <p:sndAc>
      <p:stSnd>
        <p:snd r:embed="rId13" name="arrow.wav"/>
      </p:stSnd>
    </p:sndAc>
  </p:transition>
  <p:timing>
    <p:tnLst>
      <p:par>
        <p:cTn id="1" dur="indefinite" restart="never" nodeType="tmRoot"/>
      </p:par>
    </p:tnLst>
  </p:timing>
  <p:txStyles>
    <p:titleStyle>
      <a:lvl1pPr algn="l" rtl="0" eaLnBrk="1" latinLnBrk="0" hangingPunct="1">
        <a:spcBef>
          <a:spcPct val="0"/>
        </a:spcBef>
        <a:buNone/>
        <a:defRPr kumimoji="0" sz="3000" b="0" kern="1200" cap="small" baseline="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0000"/>
        <a:buFont typeface="Wingdings"/>
        <a:buChar char=""/>
        <a:defRPr kumimoji="0" sz="2400" kern="1200">
          <a:solidFill>
            <a:schemeClr val="tx1"/>
          </a:solidFill>
          <a:latin typeface="+mn-lt"/>
          <a:ea typeface="+mn-ea"/>
          <a:cs typeface="+mn-cs"/>
        </a:defRPr>
      </a:lvl1pPr>
      <a:lvl2pPr marL="640080" indent="-274320" algn="l" rtl="0" eaLnBrk="1" latinLnBrk="0" hangingPunct="1">
        <a:spcBef>
          <a:spcPct val="20000"/>
        </a:spcBef>
        <a:buClr>
          <a:schemeClr val="accent1"/>
        </a:buClr>
        <a:buSzPct val="80000"/>
        <a:buFont typeface="Wingdings 2"/>
        <a:buChar char=""/>
        <a:defRPr kumimoji="0" sz="2100" kern="1200">
          <a:solidFill>
            <a:schemeClr val="tx1"/>
          </a:solidFill>
          <a:latin typeface="+mn-lt"/>
          <a:ea typeface="+mn-ea"/>
          <a:cs typeface="+mn-cs"/>
        </a:defRPr>
      </a:lvl2pPr>
      <a:lvl3pPr marL="914400" indent="-182880" algn="l" rtl="0" eaLnBrk="1" latinLnBrk="0" hangingPunct="1">
        <a:spcBef>
          <a:spcPct val="20000"/>
        </a:spcBef>
        <a:buClr>
          <a:schemeClr val="accent1">
            <a:shade val="75000"/>
          </a:schemeClr>
        </a:buClr>
        <a:buSzPct val="60000"/>
        <a:buFont typeface="Wingdings"/>
        <a:buChar char=""/>
        <a:defRPr kumimoji="0" sz="1800" kern="1200">
          <a:solidFill>
            <a:schemeClr val="tx1"/>
          </a:solidFill>
          <a:latin typeface="+mn-lt"/>
          <a:ea typeface="+mn-ea"/>
          <a:cs typeface="+mn-cs"/>
        </a:defRPr>
      </a:lvl3pPr>
      <a:lvl4pPr marL="1188720" indent="-182880" algn="l" rtl="0" eaLnBrk="1" latinLnBrk="0" hangingPunct="1">
        <a:spcBef>
          <a:spcPct val="20000"/>
        </a:spcBef>
        <a:buClr>
          <a:schemeClr val="accent1">
            <a:tint val="60000"/>
          </a:schemeClr>
        </a:buClr>
        <a:buSzPct val="60000"/>
        <a:buFont typeface="Wingdings"/>
        <a:buChar char=""/>
        <a:defRPr kumimoji="0" sz="1800" kern="1200">
          <a:solidFill>
            <a:schemeClr val="tx1"/>
          </a:solidFill>
          <a:latin typeface="+mn-lt"/>
          <a:ea typeface="+mn-ea"/>
          <a:cs typeface="+mn-cs"/>
        </a:defRPr>
      </a:lvl4pPr>
      <a:lvl5pPr marL="1463040" indent="-182880" algn="l" rtl="0" eaLnBrk="1" latinLnBrk="0" hangingPunct="1">
        <a:spcBef>
          <a:spcPct val="20000"/>
        </a:spcBef>
        <a:buClr>
          <a:schemeClr val="accent2">
            <a:tint val="60000"/>
          </a:schemeClr>
        </a:buClr>
        <a:buSzPct val="68000"/>
        <a:buFont typeface="Wingdings 2"/>
        <a:buChar char=""/>
        <a:defRPr kumimoji="0" sz="1600" kern="1200">
          <a:solidFill>
            <a:schemeClr val="tx1"/>
          </a:solidFill>
          <a:latin typeface="+mn-lt"/>
          <a:ea typeface="+mn-ea"/>
          <a:cs typeface="+mn-cs"/>
        </a:defRPr>
      </a:lvl5pPr>
      <a:lvl6pPr marL="1737360" indent="-182880" algn="l" rtl="0" eaLnBrk="1" latinLnBrk="0" hangingPunct="1">
        <a:spcBef>
          <a:spcPct val="20000"/>
        </a:spcBef>
        <a:buClr>
          <a:schemeClr val="accent1"/>
        </a:buClr>
        <a:buChar char="•"/>
        <a:defRPr kumimoji="0" sz="1600" kern="1200">
          <a:solidFill>
            <a:schemeClr val="tx2"/>
          </a:solidFill>
          <a:latin typeface="+mn-lt"/>
          <a:ea typeface="+mn-ea"/>
          <a:cs typeface="+mn-cs"/>
        </a:defRPr>
      </a:lvl6pPr>
      <a:lvl7pPr marL="2011680" indent="-182880" algn="l" rtl="0" eaLnBrk="1" latinLnBrk="0" hangingPunct="1">
        <a:spcBef>
          <a:spcPct val="20000"/>
        </a:spcBef>
        <a:buClr>
          <a:schemeClr val="accent1">
            <a:tint val="60000"/>
          </a:schemeClr>
        </a:buClr>
        <a:buSzPct val="60000"/>
        <a:buFont typeface="Wingdings"/>
        <a:buChar char=""/>
        <a:defRPr kumimoji="0" sz="1400" kern="1200" baseline="0">
          <a:solidFill>
            <a:schemeClr val="tx2"/>
          </a:solidFill>
          <a:latin typeface="+mn-lt"/>
          <a:ea typeface="+mn-ea"/>
          <a:cs typeface="+mn-cs"/>
        </a:defRPr>
      </a:lvl7pPr>
      <a:lvl8pPr marL="2286000" indent="-182880" algn="l" rtl="0" eaLnBrk="1" latinLnBrk="0" hangingPunct="1">
        <a:spcBef>
          <a:spcPct val="20000"/>
        </a:spcBef>
        <a:buClr>
          <a:schemeClr val="accent2"/>
        </a:buClr>
        <a:buChar char="•"/>
        <a:defRPr kumimoji="0" sz="1400" kern="1200" cap="small" baseline="0">
          <a:solidFill>
            <a:schemeClr val="tx2"/>
          </a:solidFill>
          <a:latin typeface="+mn-lt"/>
          <a:ea typeface="+mn-ea"/>
          <a:cs typeface="+mn-cs"/>
        </a:defRPr>
      </a:lvl8pPr>
      <a:lvl9pPr marL="2560320" indent="-182880" algn="l" rtl="0" eaLnBrk="1" latinLnBrk="0" hangingPunct="1">
        <a:spcBef>
          <a:spcPct val="20000"/>
        </a:spcBef>
        <a:buClr>
          <a:schemeClr val="accent1">
            <a:shade val="75000"/>
          </a:schemeClr>
        </a:buClr>
        <a:buChar char="•"/>
        <a:defRPr kumimoji="0" sz="1400" kern="1200" baseline="0">
          <a:solidFill>
            <a:schemeClr val="tx2"/>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audio" Target="../media/audio1.wav"/><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audio" Target="../media/audio1.wav"/><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audio" Target="../media/audio1.wav"/><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audio" Target="../media/audio1.wav"/><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audio" Target="../media/audio1.wav"/><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audio" Target="../media/audio1.wav"/><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audio" Target="../media/audio1.wav"/><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audio" Target="../media/audio1.wav"/><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audio" Target="../media/audio1.wav"/><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audio" Target="../media/audio1.wav"/><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audio" Target="../media/audio1.wav"/><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audio" Target="../media/audio1.wav"/><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audio" Target="../media/audio1.wav"/><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audio" Target="../media/audio1.wav"/><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audio" Target="../media/audio1.wav"/><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audio" Target="../media/audio1.wav"/><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audio" Target="../media/audio1.wav"/><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audio" Target="../media/audio1.wav"/><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audio" Target="../media/audio1.wav"/><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audio" Target="../media/audio1.wav"/><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audio" Target="../media/audio1.wav"/><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audio" Target="../media/audio1.wav"/><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audio" Target="../media/audio1.wav"/><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audio" Target="../media/audio1.wav"/><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audio" Target="../media/audio1.wav"/><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audio" Target="../media/audio1.wav"/><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audio" Target="../media/audio1.wav"/><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audio" Target="../media/audio1.wav"/><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audio" Target="../media/audio1.wav"/><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audio" Target="../media/audio1.wav"/><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audio" Target="../media/audio1.wav"/><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audio" Target="../media/audio1.wav"/><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audio" Target="../media/audio1.wav"/><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audio" Target="../media/audio1.wav"/><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audio" Target="../media/audio1.wav"/><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audio" Target="../media/audio1.wav"/><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oleObject" Target="../embeddings/oleObject1.bin"/></Relationships>
</file>

<file path=ppt/slides/_rels/slide62.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Layout" Target="../slideLayouts/slideLayout7.xml"/><Relationship Id="rId1" Type="http://schemas.openxmlformats.org/officeDocument/2006/relationships/vmlDrawing" Target="../drawings/vmlDrawing2.vml"/><Relationship Id="rId4" Type="http://schemas.openxmlformats.org/officeDocument/2006/relationships/oleObject" Target="../embeddings/oleObject2.bin"/></Relationships>
</file>

<file path=ppt/slides/_rels/slide67.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48.gif"/><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743200" y="1676400"/>
            <a:ext cx="6172200" cy="1894362"/>
          </a:xfrm>
        </p:spPr>
        <p:txBody>
          <a:bodyPr>
            <a:normAutofit fontScale="90000"/>
          </a:bodyPr>
          <a:lstStyle/>
          <a:p>
            <a:pPr algn="r"/>
            <a:r>
              <a:rPr lang="en-US" sz="6600" b="1" u="sng" dirty="0" smtClean="0">
                <a:solidFill>
                  <a:schemeClr val="accent2">
                    <a:lumMod val="50000"/>
                  </a:schemeClr>
                </a:solidFill>
              </a:rPr>
              <a:t/>
            </a:r>
            <a:br>
              <a:rPr lang="en-US" sz="6600" b="1" u="sng" dirty="0" smtClean="0">
                <a:solidFill>
                  <a:schemeClr val="accent2">
                    <a:lumMod val="50000"/>
                  </a:schemeClr>
                </a:solidFill>
              </a:rPr>
            </a:br>
            <a:r>
              <a:rPr lang="en-US" sz="6600" u="sng" dirty="0" smtClean="0">
                <a:solidFill>
                  <a:schemeClr val="accent2">
                    <a:lumMod val="50000"/>
                  </a:schemeClr>
                </a:solidFill>
              </a:rPr>
              <a:t/>
            </a:r>
            <a:br>
              <a:rPr lang="en-US" sz="6600" u="sng" dirty="0" smtClean="0">
                <a:solidFill>
                  <a:schemeClr val="accent2">
                    <a:lumMod val="50000"/>
                  </a:schemeClr>
                </a:solidFill>
              </a:rPr>
            </a:br>
            <a:r>
              <a:rPr lang="en-US" sz="6600" u="sng" dirty="0" smtClean="0">
                <a:solidFill>
                  <a:schemeClr val="accent2">
                    <a:lumMod val="50000"/>
                  </a:schemeClr>
                </a:solidFill>
              </a:rPr>
              <a:t/>
            </a:r>
            <a:br>
              <a:rPr lang="en-US" sz="6600" u="sng" dirty="0" smtClean="0">
                <a:solidFill>
                  <a:schemeClr val="accent2">
                    <a:lumMod val="50000"/>
                  </a:schemeClr>
                </a:solidFill>
              </a:rPr>
            </a:br>
            <a:r>
              <a:rPr lang="en-US" sz="6600" u="sng" dirty="0" smtClean="0">
                <a:solidFill>
                  <a:schemeClr val="accent2">
                    <a:lumMod val="50000"/>
                  </a:schemeClr>
                </a:solidFill>
              </a:rPr>
              <a:t/>
            </a:r>
            <a:br>
              <a:rPr lang="en-US" sz="6600" u="sng" dirty="0" smtClean="0">
                <a:solidFill>
                  <a:schemeClr val="accent2">
                    <a:lumMod val="50000"/>
                  </a:schemeClr>
                </a:solidFill>
              </a:rPr>
            </a:br>
            <a:r>
              <a:rPr lang="en-US" sz="6600" u="sng" dirty="0" smtClean="0">
                <a:solidFill>
                  <a:schemeClr val="accent2">
                    <a:lumMod val="50000"/>
                  </a:schemeClr>
                </a:solidFill>
              </a:rPr>
              <a:t/>
            </a:r>
            <a:br>
              <a:rPr lang="en-US" sz="6600" u="sng" dirty="0" smtClean="0">
                <a:solidFill>
                  <a:schemeClr val="accent2">
                    <a:lumMod val="50000"/>
                  </a:schemeClr>
                </a:solidFill>
              </a:rPr>
            </a:br>
            <a:r>
              <a:rPr lang="en-US" sz="6600" u="sng" dirty="0" smtClean="0">
                <a:solidFill>
                  <a:schemeClr val="accent2">
                    <a:lumMod val="50000"/>
                  </a:schemeClr>
                </a:solidFill>
              </a:rPr>
              <a:t/>
            </a:r>
            <a:br>
              <a:rPr lang="en-US" sz="6600" u="sng" dirty="0" smtClean="0">
                <a:solidFill>
                  <a:schemeClr val="accent2">
                    <a:lumMod val="50000"/>
                  </a:schemeClr>
                </a:solidFill>
              </a:rPr>
            </a:br>
            <a:r>
              <a:rPr lang="en-US" sz="6600" u="sng" dirty="0" smtClean="0">
                <a:solidFill>
                  <a:schemeClr val="accent2">
                    <a:lumMod val="50000"/>
                  </a:schemeClr>
                </a:solidFill>
              </a:rPr>
              <a:t/>
            </a:r>
            <a:br>
              <a:rPr lang="en-US" sz="6600" u="sng" dirty="0" smtClean="0">
                <a:solidFill>
                  <a:schemeClr val="accent2">
                    <a:lumMod val="50000"/>
                  </a:schemeClr>
                </a:solidFill>
              </a:rPr>
            </a:br>
            <a:r>
              <a:rPr lang="en-US" sz="6600" u="sng" dirty="0" smtClean="0">
                <a:solidFill>
                  <a:schemeClr val="accent2">
                    <a:lumMod val="50000"/>
                  </a:schemeClr>
                </a:solidFill>
              </a:rPr>
              <a:t/>
            </a:r>
            <a:br>
              <a:rPr lang="en-US" sz="6600" u="sng" dirty="0" smtClean="0">
                <a:solidFill>
                  <a:schemeClr val="accent2">
                    <a:lumMod val="50000"/>
                  </a:schemeClr>
                </a:solidFill>
              </a:rPr>
            </a:br>
            <a:r>
              <a:rPr lang="en-US" sz="4900" b="1" u="sng" dirty="0" smtClean="0">
                <a:solidFill>
                  <a:schemeClr val="accent1">
                    <a:lumMod val="50000"/>
                  </a:schemeClr>
                </a:solidFill>
              </a:rPr>
              <a:t>ATMP </a:t>
            </a:r>
            <a:br>
              <a:rPr lang="en-US" sz="4900" b="1" u="sng" dirty="0" smtClean="0">
                <a:solidFill>
                  <a:schemeClr val="accent1">
                    <a:lumMod val="50000"/>
                  </a:schemeClr>
                </a:solidFill>
              </a:rPr>
            </a:br>
            <a:r>
              <a:rPr lang="en-US" sz="4900" b="1" u="sng" dirty="0" smtClean="0">
                <a:solidFill>
                  <a:schemeClr val="accent1">
                    <a:lumMod val="50000"/>
                  </a:schemeClr>
                </a:solidFill>
              </a:rPr>
              <a:t>ARCHER TASK MANAGEMENT PORTAL</a:t>
            </a:r>
            <a:r>
              <a:rPr lang="en-US" sz="4900" dirty="0"/>
              <a:t/>
            </a:r>
            <a:br>
              <a:rPr lang="en-US" sz="4900" dirty="0"/>
            </a:br>
            <a:endParaRPr lang="en-US" sz="4900" dirty="0"/>
          </a:p>
        </p:txBody>
      </p:sp>
      <p:sp>
        <p:nvSpPr>
          <p:cNvPr id="3" name="Subtitle 2"/>
          <p:cNvSpPr>
            <a:spLocks noGrp="1"/>
          </p:cNvSpPr>
          <p:nvPr>
            <p:ph type="subTitle" idx="1"/>
          </p:nvPr>
        </p:nvSpPr>
        <p:spPr>
          <a:xfrm>
            <a:off x="0" y="3200400"/>
            <a:ext cx="9144000" cy="2667000"/>
          </a:xfrm>
        </p:spPr>
        <p:txBody>
          <a:bodyPr>
            <a:normAutofit/>
          </a:bodyPr>
          <a:lstStyle/>
          <a:p>
            <a:pPr algn="r"/>
            <a:r>
              <a:rPr lang="en-US" sz="3800" dirty="0" smtClean="0">
                <a:solidFill>
                  <a:schemeClr val="accent1">
                    <a:lumMod val="50000"/>
                  </a:schemeClr>
                </a:solidFill>
              </a:rPr>
              <a:t>Made By:</a:t>
            </a:r>
          </a:p>
          <a:p>
            <a:pPr algn="r"/>
            <a:r>
              <a:rPr lang="en-US" sz="2400" smtClean="0">
                <a:solidFill>
                  <a:schemeClr val="accent1">
                    <a:lumMod val="50000"/>
                  </a:schemeClr>
                </a:solidFill>
              </a:rPr>
              <a:t>JINALI N.SHAH(080460116051)</a:t>
            </a:r>
          </a:p>
          <a:p>
            <a:pPr algn="r"/>
            <a:r>
              <a:rPr lang="en-US" sz="2400" dirty="0" smtClean="0">
                <a:solidFill>
                  <a:schemeClr val="accent1">
                    <a:lumMod val="50000"/>
                  </a:schemeClr>
                </a:solidFill>
              </a:rPr>
              <a:t>AKASH P.SHAH(080460116049)</a:t>
            </a:r>
            <a:endParaRPr lang="en-US" sz="3800" dirty="0" smtClean="0">
              <a:solidFill>
                <a:schemeClr val="accent1">
                  <a:lumMod val="50000"/>
                </a:schemeClr>
              </a:solidFill>
            </a:endParaRPr>
          </a:p>
          <a:p>
            <a:pPr algn="r"/>
            <a:r>
              <a:rPr lang="en-US" sz="3800" dirty="0" smtClean="0">
                <a:solidFill>
                  <a:schemeClr val="accent1">
                    <a:lumMod val="50000"/>
                  </a:schemeClr>
                </a:solidFill>
              </a:rPr>
              <a:t>Guided By:</a:t>
            </a:r>
          </a:p>
          <a:p>
            <a:pPr algn="r"/>
            <a:r>
              <a:rPr lang="en-US" sz="2400" dirty="0" err="1" smtClean="0">
                <a:solidFill>
                  <a:schemeClr val="accent1">
                    <a:lumMod val="50000"/>
                  </a:schemeClr>
                </a:solidFill>
              </a:rPr>
              <a:t>Asha</a:t>
            </a:r>
            <a:r>
              <a:rPr lang="en-US" sz="2400" dirty="0" smtClean="0">
                <a:solidFill>
                  <a:schemeClr val="accent1">
                    <a:lumMod val="50000"/>
                  </a:schemeClr>
                </a:solidFill>
              </a:rPr>
              <a:t> Patel</a:t>
            </a:r>
          </a:p>
          <a:p>
            <a:endParaRPr lang="en-US" dirty="0">
              <a:solidFill>
                <a:schemeClr val="accent2">
                  <a:lumMod val="50000"/>
                </a:schemeClr>
              </a:solidFill>
            </a:endParaRPr>
          </a:p>
        </p:txBody>
      </p:sp>
    </p:spTree>
  </p:cSld>
  <p:clrMapOvr>
    <a:masterClrMapping/>
  </p:clrMapOvr>
  <p:transition spd="slow">
    <p:strips dir="rd"/>
    <p:sndAc>
      <p:stSnd>
        <p:snd r:embed="rId2" name="arrow.wav"/>
      </p:stSnd>
    </p:sndAc>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981200" y="381000"/>
            <a:ext cx="6172200" cy="751362"/>
          </a:xfrm>
        </p:spPr>
        <p:txBody>
          <a:bodyPr>
            <a:normAutofit/>
          </a:bodyPr>
          <a:lstStyle/>
          <a:p>
            <a:pPr algn="ctr"/>
            <a:r>
              <a:rPr lang="en-US" sz="2400" u="sng" dirty="0" smtClean="0">
                <a:solidFill>
                  <a:schemeClr val="bg1">
                    <a:lumMod val="50000"/>
                  </a:schemeClr>
                </a:solidFill>
              </a:rPr>
              <a:t>USER TYPES</a:t>
            </a:r>
            <a:endParaRPr lang="en-US" sz="2400" u="sng" dirty="0">
              <a:solidFill>
                <a:schemeClr val="bg1">
                  <a:lumMod val="50000"/>
                </a:schemeClr>
              </a:solidFill>
            </a:endParaRPr>
          </a:p>
        </p:txBody>
      </p:sp>
      <p:sp>
        <p:nvSpPr>
          <p:cNvPr id="3" name="Subtitle 2"/>
          <p:cNvSpPr>
            <a:spLocks noGrp="1"/>
          </p:cNvSpPr>
          <p:nvPr>
            <p:ph type="subTitle" idx="1"/>
          </p:nvPr>
        </p:nvSpPr>
        <p:spPr>
          <a:xfrm>
            <a:off x="1676400" y="1447800"/>
            <a:ext cx="7162800" cy="4572000"/>
          </a:xfrm>
        </p:spPr>
        <p:txBody>
          <a:bodyPr>
            <a:normAutofit/>
          </a:bodyPr>
          <a:lstStyle/>
          <a:p>
            <a:pPr lvl="0">
              <a:buFont typeface="Courier New" pitchFamily="49" charset="0"/>
              <a:buChar char="o"/>
            </a:pPr>
            <a:r>
              <a:rPr lang="en-US" sz="2000" dirty="0" smtClean="0"/>
              <a:t>ADMIN type which will authenticate the employee.</a:t>
            </a:r>
          </a:p>
          <a:p>
            <a:pPr lvl="0">
              <a:buFont typeface="Courier New" pitchFamily="49" charset="0"/>
              <a:buChar char="o"/>
            </a:pPr>
            <a:endParaRPr lang="en-US" sz="2000" dirty="0" smtClean="0"/>
          </a:p>
          <a:p>
            <a:pPr lvl="0">
              <a:buFont typeface="Courier New" pitchFamily="49" charset="0"/>
              <a:buChar char="o"/>
            </a:pPr>
            <a:r>
              <a:rPr lang="en-US" sz="2000" dirty="0" smtClean="0"/>
              <a:t>H.R. will manage the work of all three types of user types.</a:t>
            </a:r>
          </a:p>
          <a:p>
            <a:pPr lvl="0">
              <a:buFont typeface="Courier New" pitchFamily="49" charset="0"/>
              <a:buChar char="o"/>
            </a:pPr>
            <a:endParaRPr lang="en-US" sz="2000" dirty="0" smtClean="0"/>
          </a:p>
          <a:p>
            <a:pPr>
              <a:buFont typeface="Courier New" pitchFamily="49" charset="0"/>
              <a:buChar char="o"/>
            </a:pPr>
            <a:r>
              <a:rPr lang="en-US" sz="2000" dirty="0" smtClean="0"/>
              <a:t>PROJECT MANAGER which does the many operations on the employee tasks like add project, delete project, update project, timeliness for project etc. </a:t>
            </a:r>
          </a:p>
          <a:p>
            <a:pPr lvl="0">
              <a:buFont typeface="Courier New" pitchFamily="49" charset="0"/>
              <a:buChar char="o"/>
            </a:pPr>
            <a:endParaRPr lang="en-US" sz="2000" dirty="0" smtClean="0"/>
          </a:p>
          <a:p>
            <a:pPr>
              <a:buFont typeface="Courier New" pitchFamily="49" charset="0"/>
              <a:buChar char="o"/>
            </a:pPr>
            <a:r>
              <a:rPr lang="en-US" sz="2000" dirty="0" smtClean="0"/>
              <a:t>EMPLOYEE which does the different tasks on their project on their given applications. </a:t>
            </a:r>
          </a:p>
        </p:txBody>
      </p:sp>
    </p:spTree>
  </p:cSld>
  <p:clrMapOvr>
    <a:masterClrMapping/>
  </p:clrMapOvr>
  <p:transition spd="slow">
    <p:strips dir="rd"/>
    <p:sndAc>
      <p:stSnd>
        <p:snd r:embed="rId2" name="arrow.wav"/>
      </p:stSnd>
    </p:sndAc>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981200" y="381000"/>
            <a:ext cx="6172200" cy="751362"/>
          </a:xfrm>
        </p:spPr>
        <p:txBody>
          <a:bodyPr>
            <a:normAutofit/>
          </a:bodyPr>
          <a:lstStyle/>
          <a:p>
            <a:pPr algn="ctr"/>
            <a:r>
              <a:rPr lang="en-US" sz="2400" u="sng" dirty="0" smtClean="0">
                <a:solidFill>
                  <a:schemeClr val="bg1">
                    <a:lumMod val="50000"/>
                  </a:schemeClr>
                </a:solidFill>
              </a:rPr>
              <a:t>MODULES OF A.T.M.P.</a:t>
            </a:r>
            <a:endParaRPr lang="en-US" sz="2400" u="sng" dirty="0">
              <a:solidFill>
                <a:schemeClr val="bg1">
                  <a:lumMod val="50000"/>
                </a:schemeClr>
              </a:solidFill>
            </a:endParaRPr>
          </a:p>
        </p:txBody>
      </p:sp>
      <p:sp>
        <p:nvSpPr>
          <p:cNvPr id="3" name="Subtitle 2"/>
          <p:cNvSpPr>
            <a:spLocks noGrp="1"/>
          </p:cNvSpPr>
          <p:nvPr>
            <p:ph type="subTitle" idx="1"/>
          </p:nvPr>
        </p:nvSpPr>
        <p:spPr>
          <a:xfrm>
            <a:off x="1676400" y="1447800"/>
            <a:ext cx="7162800" cy="4572000"/>
          </a:xfrm>
        </p:spPr>
        <p:txBody>
          <a:bodyPr>
            <a:normAutofit/>
          </a:bodyPr>
          <a:lstStyle/>
          <a:p>
            <a:pPr>
              <a:buFont typeface="Wingdings" pitchFamily="2" charset="2"/>
              <a:buChar char="Ø"/>
            </a:pPr>
            <a:r>
              <a:rPr lang="en-US" sz="2000" u="sng" dirty="0" smtClean="0"/>
              <a:t> Employee module </a:t>
            </a:r>
          </a:p>
          <a:p>
            <a:pPr lvl="1" algn="just">
              <a:buFont typeface="Wingdings" pitchFamily="2" charset="2"/>
              <a:buChar char="§"/>
            </a:pPr>
            <a:r>
              <a:rPr lang="en-US" sz="2300" dirty="0" smtClean="0"/>
              <a:t>Login </a:t>
            </a:r>
          </a:p>
          <a:p>
            <a:pPr lvl="1" algn="just">
              <a:buFont typeface="Wingdings" pitchFamily="2" charset="2"/>
              <a:buChar char="§"/>
            </a:pPr>
            <a:r>
              <a:rPr lang="en-US" sz="2300" dirty="0" smtClean="0"/>
              <a:t>Registration  </a:t>
            </a:r>
          </a:p>
          <a:p>
            <a:pPr lvl="1" algn="just">
              <a:buFont typeface="Wingdings" pitchFamily="2" charset="2"/>
              <a:buChar char="§"/>
            </a:pPr>
            <a:r>
              <a:rPr lang="en-US" sz="2300" dirty="0" smtClean="0"/>
              <a:t>Verification link </a:t>
            </a:r>
          </a:p>
          <a:p>
            <a:pPr lvl="1" algn="just"/>
            <a:endParaRPr lang="en-US" sz="2300" dirty="0" smtClean="0"/>
          </a:p>
          <a:p>
            <a:pPr>
              <a:buFont typeface="Wingdings" pitchFamily="2" charset="2"/>
              <a:buChar char="Ø"/>
            </a:pPr>
            <a:r>
              <a:rPr lang="en-US" sz="2000" u="sng" dirty="0" smtClean="0"/>
              <a:t>Contact module</a:t>
            </a:r>
            <a:r>
              <a:rPr lang="en-US" sz="2000" dirty="0" smtClean="0"/>
              <a:t> </a:t>
            </a:r>
          </a:p>
          <a:p>
            <a:pPr lvl="1" algn="just">
              <a:buFont typeface="Wingdings" pitchFamily="2" charset="2"/>
              <a:buChar char="§"/>
            </a:pPr>
            <a:r>
              <a:rPr lang="en-US" sz="2400" dirty="0" smtClean="0"/>
              <a:t>To contact the company </a:t>
            </a:r>
            <a:endParaRPr lang="en-US" sz="2300" dirty="0" smtClean="0"/>
          </a:p>
          <a:p>
            <a:pPr lvl="1" algn="just">
              <a:buFont typeface="Wingdings" pitchFamily="2" charset="2"/>
              <a:buChar char="§"/>
            </a:pPr>
            <a:r>
              <a:rPr lang="en-US" sz="2400" dirty="0" smtClean="0"/>
              <a:t>Message inbox</a:t>
            </a:r>
          </a:p>
          <a:p>
            <a:pPr lvl="1" algn="just"/>
            <a:endParaRPr lang="en-US" sz="2300" dirty="0" smtClean="0"/>
          </a:p>
          <a:p>
            <a:pPr algn="just"/>
            <a:endParaRPr lang="en-US" sz="2000" dirty="0"/>
          </a:p>
        </p:txBody>
      </p:sp>
    </p:spTree>
  </p:cSld>
  <p:clrMapOvr>
    <a:masterClrMapping/>
  </p:clrMapOvr>
  <p:transition spd="slow">
    <p:strips dir="rd"/>
    <p:sndAc>
      <p:stSnd>
        <p:snd r:embed="rId2" name="arrow.wav"/>
      </p:stSnd>
    </p:sndAc>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981200" y="381000"/>
            <a:ext cx="6172200" cy="751362"/>
          </a:xfrm>
        </p:spPr>
        <p:txBody>
          <a:bodyPr>
            <a:normAutofit/>
          </a:bodyPr>
          <a:lstStyle/>
          <a:p>
            <a:pPr algn="ctr"/>
            <a:r>
              <a:rPr lang="en-US" sz="2400" u="sng" dirty="0" smtClean="0">
                <a:solidFill>
                  <a:schemeClr val="bg1">
                    <a:lumMod val="50000"/>
                  </a:schemeClr>
                </a:solidFill>
              </a:rPr>
              <a:t>MODULES OF A.T.M.P.</a:t>
            </a:r>
            <a:endParaRPr lang="en-US" sz="2400" u="sng" dirty="0">
              <a:solidFill>
                <a:schemeClr val="bg1">
                  <a:lumMod val="50000"/>
                </a:schemeClr>
              </a:solidFill>
            </a:endParaRPr>
          </a:p>
        </p:txBody>
      </p:sp>
      <p:sp>
        <p:nvSpPr>
          <p:cNvPr id="3" name="Subtitle 2"/>
          <p:cNvSpPr>
            <a:spLocks noGrp="1"/>
          </p:cNvSpPr>
          <p:nvPr>
            <p:ph type="subTitle" idx="1"/>
          </p:nvPr>
        </p:nvSpPr>
        <p:spPr>
          <a:xfrm>
            <a:off x="1676400" y="1676400"/>
            <a:ext cx="7162800" cy="4572000"/>
          </a:xfrm>
        </p:spPr>
        <p:txBody>
          <a:bodyPr>
            <a:normAutofit/>
          </a:bodyPr>
          <a:lstStyle/>
          <a:p>
            <a:pPr>
              <a:buFont typeface="Wingdings" pitchFamily="2" charset="2"/>
              <a:buChar char="Ø"/>
            </a:pPr>
            <a:r>
              <a:rPr lang="en-US" sz="2000" u="sng" dirty="0" smtClean="0"/>
              <a:t>Feedback module </a:t>
            </a:r>
          </a:p>
          <a:p>
            <a:pPr lvl="1" algn="just">
              <a:buFont typeface="Wingdings" pitchFamily="2" charset="2"/>
              <a:buChar char="§"/>
            </a:pPr>
            <a:r>
              <a:rPr lang="en-US" sz="2400" dirty="0" smtClean="0"/>
              <a:t>Discuss project </a:t>
            </a:r>
            <a:endParaRPr lang="en-US" sz="2300" dirty="0" smtClean="0"/>
          </a:p>
          <a:p>
            <a:pPr lvl="1" algn="just">
              <a:buFont typeface="Wingdings" pitchFamily="2" charset="2"/>
              <a:buChar char="§"/>
            </a:pPr>
            <a:r>
              <a:rPr lang="en-US" sz="2400" dirty="0" smtClean="0"/>
              <a:t>Comment </a:t>
            </a:r>
            <a:endParaRPr lang="en-US" sz="2300" dirty="0" smtClean="0"/>
          </a:p>
          <a:p>
            <a:pPr lvl="1" algn="just">
              <a:buFont typeface="Wingdings" pitchFamily="2" charset="2"/>
              <a:buChar char="§"/>
            </a:pPr>
            <a:r>
              <a:rPr lang="en-US" sz="2400" dirty="0" smtClean="0"/>
              <a:t>E-mail</a:t>
            </a:r>
          </a:p>
          <a:p>
            <a:pPr lvl="1" algn="just"/>
            <a:endParaRPr lang="en-US" sz="2300" dirty="0" smtClean="0"/>
          </a:p>
          <a:p>
            <a:pPr>
              <a:buFont typeface="Wingdings" pitchFamily="2" charset="2"/>
              <a:buChar char="Ø"/>
            </a:pPr>
            <a:r>
              <a:rPr lang="en-US" sz="2000" u="sng" dirty="0" smtClean="0"/>
              <a:t>Internal messaging</a:t>
            </a:r>
            <a:r>
              <a:rPr lang="en-US" sz="2000" dirty="0" smtClean="0"/>
              <a:t> </a:t>
            </a:r>
          </a:p>
          <a:p>
            <a:pPr lvl="1" algn="just">
              <a:buFont typeface="Wingdings" pitchFamily="2" charset="2"/>
              <a:buChar char="§"/>
            </a:pPr>
            <a:r>
              <a:rPr lang="en-US" sz="2400" dirty="0" smtClean="0"/>
              <a:t>Contact directly to company</a:t>
            </a:r>
          </a:p>
          <a:p>
            <a:pPr lvl="1" algn="just"/>
            <a:endParaRPr lang="en-US" sz="2400" dirty="0" smtClean="0"/>
          </a:p>
          <a:p>
            <a:pPr lvl="1" algn="just"/>
            <a:endParaRPr lang="en-US" sz="2300" dirty="0" smtClean="0"/>
          </a:p>
          <a:p>
            <a:pPr algn="just"/>
            <a:endParaRPr lang="en-US" sz="2000" dirty="0"/>
          </a:p>
        </p:txBody>
      </p:sp>
    </p:spTree>
  </p:cSld>
  <p:clrMapOvr>
    <a:masterClrMapping/>
  </p:clrMapOvr>
  <p:transition spd="slow">
    <p:strips dir="rd"/>
    <p:sndAc>
      <p:stSnd>
        <p:snd r:embed="rId2" name="arrow.wav"/>
      </p:stSnd>
    </p:sndAc>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981200" y="381000"/>
            <a:ext cx="6172200" cy="751362"/>
          </a:xfrm>
        </p:spPr>
        <p:txBody>
          <a:bodyPr>
            <a:normAutofit/>
          </a:bodyPr>
          <a:lstStyle/>
          <a:p>
            <a:pPr algn="ctr"/>
            <a:r>
              <a:rPr lang="en-US" sz="2400" u="sng" dirty="0" smtClean="0">
                <a:solidFill>
                  <a:schemeClr val="bg1">
                    <a:lumMod val="50000"/>
                  </a:schemeClr>
                </a:solidFill>
              </a:rPr>
              <a:t>MODULES OF A.T.M.P.</a:t>
            </a:r>
            <a:endParaRPr lang="en-US" sz="2400" u="sng" dirty="0">
              <a:solidFill>
                <a:schemeClr val="bg1">
                  <a:lumMod val="50000"/>
                </a:schemeClr>
              </a:solidFill>
            </a:endParaRPr>
          </a:p>
        </p:txBody>
      </p:sp>
      <p:sp>
        <p:nvSpPr>
          <p:cNvPr id="3" name="Subtitle 2"/>
          <p:cNvSpPr>
            <a:spLocks noGrp="1"/>
          </p:cNvSpPr>
          <p:nvPr>
            <p:ph type="subTitle" idx="1"/>
          </p:nvPr>
        </p:nvSpPr>
        <p:spPr>
          <a:xfrm>
            <a:off x="1676400" y="1676400"/>
            <a:ext cx="7162800" cy="4572000"/>
          </a:xfrm>
        </p:spPr>
        <p:txBody>
          <a:bodyPr>
            <a:normAutofit/>
          </a:bodyPr>
          <a:lstStyle/>
          <a:p>
            <a:pPr>
              <a:buFont typeface="Wingdings" pitchFamily="2" charset="2"/>
              <a:buChar char="Ø"/>
            </a:pPr>
            <a:r>
              <a:rPr lang="en-US" sz="2000" u="sng" dirty="0" smtClean="0"/>
              <a:t>Admin module </a:t>
            </a:r>
          </a:p>
          <a:p>
            <a:pPr lvl="1" algn="just">
              <a:buFont typeface="Wingdings" pitchFamily="2" charset="2"/>
              <a:buChar char="§"/>
            </a:pPr>
            <a:r>
              <a:rPr lang="en-US" sz="2400" dirty="0" smtClean="0"/>
              <a:t>To upload company details </a:t>
            </a:r>
          </a:p>
          <a:p>
            <a:pPr lvl="1" algn="just">
              <a:buFont typeface="Wingdings" pitchFamily="2" charset="2"/>
              <a:buChar char="§"/>
            </a:pPr>
            <a:r>
              <a:rPr lang="en-US" sz="2400" dirty="0" smtClean="0"/>
              <a:t>To remove unnecessary projects</a:t>
            </a:r>
          </a:p>
          <a:p>
            <a:pPr lvl="1" algn="just">
              <a:buFont typeface="Wingdings" pitchFamily="2" charset="2"/>
              <a:buChar char="§"/>
            </a:pPr>
            <a:r>
              <a:rPr lang="en-US" sz="2400" dirty="0" smtClean="0"/>
              <a:t>To edit changes in projects </a:t>
            </a:r>
          </a:p>
          <a:p>
            <a:pPr lvl="1" algn="just">
              <a:buFont typeface="Wingdings" pitchFamily="2" charset="2"/>
              <a:buChar char="§"/>
            </a:pPr>
            <a:r>
              <a:rPr lang="en-US" sz="2400" dirty="0" smtClean="0"/>
              <a:t>To manage employees </a:t>
            </a:r>
          </a:p>
          <a:p>
            <a:pPr lvl="1" algn="just">
              <a:buFont typeface="Wingdings" pitchFamily="2" charset="2"/>
              <a:buChar char="§"/>
            </a:pPr>
            <a:r>
              <a:rPr lang="en-US" sz="2400" dirty="0" smtClean="0"/>
              <a:t>To manage project details </a:t>
            </a:r>
          </a:p>
          <a:p>
            <a:pPr lvl="1" algn="just">
              <a:buFont typeface="Wingdings" pitchFamily="2" charset="2"/>
              <a:buChar char="§"/>
            </a:pPr>
            <a:r>
              <a:rPr lang="en-US" sz="2400" dirty="0" smtClean="0"/>
              <a:t>To manage all employees information </a:t>
            </a:r>
          </a:p>
          <a:p>
            <a:pPr lvl="1" algn="just">
              <a:buFont typeface="Wingdings" pitchFamily="2" charset="2"/>
              <a:buChar char="§"/>
            </a:pPr>
            <a:r>
              <a:rPr lang="en-US" sz="2400" dirty="0" smtClean="0"/>
              <a:t>To provide updated new projects to the employees</a:t>
            </a:r>
          </a:p>
          <a:p>
            <a:pPr lvl="1" algn="just"/>
            <a:endParaRPr lang="en-US" sz="2400" dirty="0" smtClean="0"/>
          </a:p>
          <a:p>
            <a:pPr lvl="1" algn="just"/>
            <a:endParaRPr lang="en-US" sz="2300" dirty="0" smtClean="0"/>
          </a:p>
          <a:p>
            <a:pPr algn="just"/>
            <a:endParaRPr lang="en-US" sz="2000" dirty="0"/>
          </a:p>
        </p:txBody>
      </p:sp>
    </p:spTree>
  </p:cSld>
  <p:clrMapOvr>
    <a:masterClrMapping/>
  </p:clrMapOvr>
  <p:transition spd="slow">
    <p:strips dir="rd"/>
    <p:sndAc>
      <p:stSnd>
        <p:snd r:embed="rId2" name="arrow.wav"/>
      </p:stSnd>
    </p:sndAc>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228600"/>
            <a:ext cx="7467600" cy="731838"/>
          </a:xfrm>
        </p:spPr>
        <p:txBody>
          <a:bodyPr>
            <a:normAutofit/>
          </a:bodyPr>
          <a:lstStyle/>
          <a:p>
            <a:pPr algn="ctr"/>
            <a:r>
              <a:rPr lang="en-US" sz="2400" dirty="0" smtClean="0"/>
              <a:t>IMPLEMENTATION ENVIRONMENT</a:t>
            </a:r>
            <a:endParaRPr lang="en-US" sz="2400" dirty="0"/>
          </a:p>
        </p:txBody>
      </p:sp>
      <p:pic>
        <p:nvPicPr>
          <p:cNvPr id="5" name="Picture 4" descr="G:\main project\SRS\Emp_mgt_diagram.png"/>
          <p:cNvPicPr/>
          <p:nvPr/>
        </p:nvPicPr>
        <p:blipFill>
          <a:blip r:embed="rId3"/>
          <a:srcRect/>
          <a:stretch>
            <a:fillRect/>
          </a:stretch>
        </p:blipFill>
        <p:spPr bwMode="auto">
          <a:xfrm>
            <a:off x="1219200" y="1752600"/>
            <a:ext cx="6629400" cy="4114800"/>
          </a:xfrm>
          <a:prstGeom prst="rect">
            <a:avLst/>
          </a:prstGeom>
          <a:noFill/>
          <a:ln w="9525">
            <a:noFill/>
            <a:miter lim="800000"/>
            <a:headEnd/>
            <a:tailEnd/>
          </a:ln>
        </p:spPr>
      </p:pic>
    </p:spTree>
  </p:cSld>
  <p:clrMapOvr>
    <a:masterClrMapping/>
  </p:clrMapOvr>
  <p:transition spd="slow">
    <p:strips dir="rd"/>
    <p:sndAc>
      <p:stSnd>
        <p:snd r:embed="rId2" name="arrow.wav"/>
      </p:stSnd>
    </p:sndAc>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609600" y="762000"/>
            <a:ext cx="7467600" cy="4873752"/>
          </a:xfrm>
        </p:spPr>
        <p:txBody>
          <a:bodyPr>
            <a:normAutofit/>
          </a:bodyPr>
          <a:lstStyle/>
          <a:p>
            <a:pPr>
              <a:buFont typeface="Courier New" pitchFamily="49" charset="0"/>
              <a:buChar char="o"/>
            </a:pPr>
            <a:r>
              <a:rPr lang="en-US" sz="3200" b="1" u="sng" dirty="0" smtClean="0"/>
              <a:t>FRONT END</a:t>
            </a:r>
            <a:r>
              <a:rPr lang="en-US" sz="3200" b="1" dirty="0" smtClean="0"/>
              <a:t> :</a:t>
            </a:r>
          </a:p>
          <a:p>
            <a:endParaRPr lang="en-US" sz="3200" b="1" dirty="0" smtClean="0"/>
          </a:p>
          <a:p>
            <a:pPr>
              <a:buNone/>
            </a:pPr>
            <a:r>
              <a:rPr lang="en-US" dirty="0" smtClean="0"/>
              <a:t>		     PHP , HTML </a:t>
            </a:r>
            <a:r>
              <a:rPr lang="en-US" dirty="0" smtClean="0"/>
              <a:t>,XHTML, </a:t>
            </a:r>
            <a:r>
              <a:rPr lang="en-US" dirty="0" smtClean="0"/>
              <a:t>JAVA SCRIPT.</a:t>
            </a:r>
          </a:p>
          <a:p>
            <a:pPr>
              <a:buNone/>
            </a:pPr>
            <a:endParaRPr lang="en-US" dirty="0" smtClean="0"/>
          </a:p>
          <a:p>
            <a:pPr>
              <a:buFont typeface="Courier New" pitchFamily="49" charset="0"/>
              <a:buChar char="o"/>
            </a:pPr>
            <a:r>
              <a:rPr lang="en-US" sz="3200" b="1" u="sng" dirty="0" smtClean="0"/>
              <a:t>BACK  END</a:t>
            </a:r>
            <a:r>
              <a:rPr lang="en-US" sz="3200" b="1" dirty="0" smtClean="0"/>
              <a:t> :</a:t>
            </a:r>
          </a:p>
          <a:p>
            <a:pPr>
              <a:buFont typeface="Courier New" pitchFamily="49" charset="0"/>
              <a:buChar char="o"/>
            </a:pPr>
            <a:endParaRPr lang="en-US" dirty="0" smtClean="0"/>
          </a:p>
          <a:p>
            <a:pPr lvl="4">
              <a:buFont typeface="Courier New" pitchFamily="49" charset="0"/>
              <a:buChar char="o"/>
            </a:pPr>
            <a:r>
              <a:rPr lang="en-US" sz="2400" dirty="0" smtClean="0"/>
              <a:t>SQL.</a:t>
            </a:r>
          </a:p>
          <a:p>
            <a:pPr>
              <a:buNone/>
            </a:pPr>
            <a:endParaRPr lang="en-US" dirty="0" smtClean="0"/>
          </a:p>
          <a:p>
            <a:pPr>
              <a:buNone/>
            </a:pPr>
            <a:endParaRPr lang="en-US" dirty="0"/>
          </a:p>
        </p:txBody>
      </p:sp>
    </p:spTree>
  </p:cSld>
  <p:clrMapOvr>
    <a:masterClrMapping/>
  </p:clrMapOvr>
  <p:transition spd="slow">
    <p:strips dir="rd"/>
    <p:sndAc>
      <p:stSnd>
        <p:snd r:embed="rId2" name="arrow.wav"/>
      </p:stSnd>
    </p:sndAc>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81000"/>
            <a:ext cx="7467600" cy="731838"/>
          </a:xfrm>
        </p:spPr>
        <p:txBody>
          <a:bodyPr>
            <a:normAutofit/>
          </a:bodyPr>
          <a:lstStyle/>
          <a:p>
            <a:pPr algn="ctr"/>
            <a:r>
              <a:rPr lang="en-US" sz="2400" u="sng" dirty="0" smtClean="0"/>
              <a:t>PROTOTYPE MODEL</a:t>
            </a:r>
            <a:endParaRPr lang="en-US" sz="2400" u="sng" dirty="0"/>
          </a:p>
        </p:txBody>
      </p:sp>
      <p:pic>
        <p:nvPicPr>
          <p:cNvPr id="4" name="Content Placeholder 3" descr="G:\main project\SRS\final\diagrams\PROTOTYPE_MODEL.jpg"/>
          <p:cNvPicPr>
            <a:picLocks noGrp="1"/>
          </p:cNvPicPr>
          <p:nvPr>
            <p:ph sz="quarter" idx="1"/>
          </p:nvPr>
        </p:nvPicPr>
        <p:blipFill>
          <a:blip r:embed="rId3"/>
          <a:srcRect/>
          <a:stretch>
            <a:fillRect/>
          </a:stretch>
        </p:blipFill>
        <p:spPr bwMode="auto">
          <a:xfrm>
            <a:off x="990601" y="1219200"/>
            <a:ext cx="6858000" cy="5254625"/>
          </a:xfrm>
          <a:prstGeom prst="rect">
            <a:avLst/>
          </a:prstGeom>
          <a:noFill/>
          <a:ln w="9525">
            <a:noFill/>
            <a:miter lim="800000"/>
            <a:headEnd/>
            <a:tailEnd/>
          </a:ln>
        </p:spPr>
      </p:pic>
    </p:spTree>
  </p:cSld>
  <p:clrMapOvr>
    <a:masterClrMapping/>
  </p:clrMapOvr>
  <p:transition spd="slow">
    <p:strips dir="rd"/>
    <p:sndAc>
      <p:stSnd>
        <p:snd r:embed="rId2" name="arrow.wav"/>
      </p:stSnd>
    </p:sndAc>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370129" y="2743200"/>
            <a:ext cx="4564071"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DATABASE </a:t>
            </a:r>
            <a:endParaRPr 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Tree>
  </p:cSld>
  <p:clrMapOvr>
    <a:masterClrMapping/>
  </p:clrMapOvr>
  <p:transition spd="slow">
    <p:strips dir="rd"/>
    <p:sndAc>
      <p:stSnd>
        <p:snd r:embed="rId2" name="arrow.wav"/>
      </p:stSnd>
    </p:sndAc>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676400" y="358914"/>
            <a:ext cx="5575565" cy="707886"/>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40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PROJECT DETAILS</a:t>
            </a:r>
            <a:endParaRPr lang="en-US" sz="40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pic>
        <p:nvPicPr>
          <p:cNvPr id="3" name="Picture" descr="A description..."/>
          <p:cNvPicPr/>
          <p:nvPr/>
        </p:nvPicPr>
        <p:blipFill>
          <a:blip r:embed="rId3"/>
          <a:srcRect/>
          <a:stretch>
            <a:fillRect/>
          </a:stretch>
        </p:blipFill>
        <p:spPr bwMode="auto">
          <a:xfrm>
            <a:off x="1143000" y="1333500"/>
            <a:ext cx="6553200" cy="4838700"/>
          </a:xfrm>
          <a:prstGeom prst="rect">
            <a:avLst/>
          </a:prstGeom>
          <a:noFill/>
          <a:ln w="9525">
            <a:noFill/>
            <a:miter lim="800000"/>
            <a:headEnd/>
            <a:tailEnd/>
          </a:ln>
        </p:spPr>
      </p:pic>
    </p:spTree>
  </p:cSld>
  <p:clrMapOvr>
    <a:masterClrMapping/>
  </p:clrMapOvr>
  <p:transition spd="slow">
    <p:strips dir="rd"/>
    <p:sndAc>
      <p:stSnd>
        <p:snd r:embed="rId2" name="arrow.wav"/>
      </p:stSnd>
    </p:sndAc>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981200" y="457200"/>
            <a:ext cx="5033750" cy="707886"/>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4000" b="1" cap="none" spc="0"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MESSAGE TABLE</a:t>
            </a:r>
            <a:endParaRPr lang="en-US" sz="40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pic>
        <p:nvPicPr>
          <p:cNvPr id="3" name="Picture" descr="A description..."/>
          <p:cNvPicPr/>
          <p:nvPr/>
        </p:nvPicPr>
        <p:blipFill>
          <a:blip r:embed="rId3"/>
          <a:srcRect/>
          <a:stretch>
            <a:fillRect/>
          </a:stretch>
        </p:blipFill>
        <p:spPr bwMode="auto">
          <a:xfrm>
            <a:off x="1143000" y="1362074"/>
            <a:ext cx="6553200" cy="4657725"/>
          </a:xfrm>
          <a:prstGeom prst="rect">
            <a:avLst/>
          </a:prstGeom>
          <a:noFill/>
          <a:ln w="9525">
            <a:noFill/>
            <a:miter lim="800000"/>
            <a:headEnd/>
            <a:tailEnd/>
          </a:ln>
        </p:spPr>
      </p:pic>
    </p:spTree>
  </p:cSld>
  <p:clrMapOvr>
    <a:masterClrMapping/>
  </p:clrMapOvr>
  <p:transition spd="slow">
    <p:strips dir="rd"/>
    <p:sndAc>
      <p:stSnd>
        <p:snd r:embed="rId2" name="arrow.wav"/>
      </p:stSnd>
    </p:sndAc>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b="1" u="sng" dirty="0" smtClean="0"/>
              <a:t>Introduction</a:t>
            </a:r>
            <a:r>
              <a:rPr lang="en-US" dirty="0" smtClean="0"/>
              <a:t/>
            </a:r>
            <a:br>
              <a:rPr lang="en-US" dirty="0" smtClean="0"/>
            </a:br>
            <a:endParaRPr lang="en-US" dirty="0"/>
          </a:p>
        </p:txBody>
      </p:sp>
      <p:sp>
        <p:nvSpPr>
          <p:cNvPr id="3" name="Content Placeholder 2"/>
          <p:cNvSpPr>
            <a:spLocks noGrp="1"/>
          </p:cNvSpPr>
          <p:nvPr>
            <p:ph sz="quarter" idx="1"/>
          </p:nvPr>
        </p:nvSpPr>
        <p:spPr/>
        <p:txBody>
          <a:bodyPr>
            <a:normAutofit/>
          </a:bodyPr>
          <a:lstStyle/>
          <a:p>
            <a:r>
              <a:rPr lang="en-US" dirty="0" smtClean="0"/>
              <a:t>Archer Solutions is software service company offering offshore Software and web development.</a:t>
            </a:r>
          </a:p>
          <a:p>
            <a:pPr>
              <a:buNone/>
            </a:pPr>
            <a:endParaRPr lang="en-US" dirty="0" smtClean="0"/>
          </a:p>
          <a:p>
            <a:r>
              <a:rPr lang="en-US" dirty="0" smtClean="0"/>
              <a:t> Outsource software &amp; web development, open source software development, rich </a:t>
            </a:r>
            <a:r>
              <a:rPr lang="en-US" b="1" dirty="0" smtClean="0">
                <a:solidFill>
                  <a:schemeClr val="accent1">
                    <a:lumMod val="50000"/>
                  </a:schemeClr>
                </a:solidFill>
              </a:rPr>
              <a:t>web 2.0 development</a:t>
            </a:r>
            <a:r>
              <a:rPr lang="en-US" dirty="0" smtClean="0">
                <a:solidFill>
                  <a:schemeClr val="accent1">
                    <a:lumMod val="50000"/>
                  </a:schemeClr>
                </a:solidFill>
              </a:rPr>
              <a:t>, web design, web development, ecommerce solutions.</a:t>
            </a:r>
          </a:p>
          <a:p>
            <a:pPr>
              <a:buNone/>
            </a:pPr>
            <a:endParaRPr lang="en-US" dirty="0" smtClean="0"/>
          </a:p>
          <a:p>
            <a:r>
              <a:rPr lang="en-US" dirty="0" smtClean="0"/>
              <a:t> </a:t>
            </a:r>
            <a:r>
              <a:rPr lang="en-US" b="1" dirty="0" smtClean="0">
                <a:solidFill>
                  <a:schemeClr val="accent1">
                    <a:lumMod val="50000"/>
                  </a:schemeClr>
                </a:solidFill>
              </a:rPr>
              <a:t>PHP/</a:t>
            </a:r>
            <a:r>
              <a:rPr lang="en-US" b="1" dirty="0" err="1" smtClean="0">
                <a:solidFill>
                  <a:schemeClr val="accent1">
                    <a:lumMod val="50000"/>
                  </a:schemeClr>
                </a:solidFill>
              </a:rPr>
              <a:t>ASP.Net</a:t>
            </a:r>
            <a:r>
              <a:rPr lang="en-US" b="1" dirty="0" smtClean="0">
                <a:solidFill>
                  <a:schemeClr val="accent1">
                    <a:lumMod val="50000"/>
                  </a:schemeClr>
                </a:solidFill>
              </a:rPr>
              <a:t>/Ajax</a:t>
            </a:r>
            <a:r>
              <a:rPr lang="en-US" dirty="0" smtClean="0">
                <a:solidFill>
                  <a:schemeClr val="accent1">
                    <a:lumMod val="50000"/>
                  </a:schemeClr>
                </a:solidFill>
              </a:rPr>
              <a:t> </a:t>
            </a:r>
            <a:r>
              <a:rPr lang="en-US" dirty="0" smtClean="0"/>
              <a:t>programming and </a:t>
            </a:r>
            <a:r>
              <a:rPr lang="en-US" dirty="0" err="1" smtClean="0"/>
              <a:t>iphone</a:t>
            </a:r>
            <a:r>
              <a:rPr lang="en-US" dirty="0" smtClean="0"/>
              <a:t> app development from India.</a:t>
            </a:r>
          </a:p>
          <a:p>
            <a:endParaRPr lang="en-US" dirty="0"/>
          </a:p>
        </p:txBody>
      </p:sp>
    </p:spTree>
  </p:cSld>
  <p:clrMapOvr>
    <a:masterClrMapping/>
  </p:clrMapOvr>
  <p:transition spd="slow">
    <p:strips dir="rd"/>
    <p:sndAc>
      <p:stSnd>
        <p:snd r:embed="rId2" name="arrow.wav"/>
      </p:stSnd>
    </p:sndAc>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295400" y="457200"/>
            <a:ext cx="6710491" cy="707886"/>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4000" b="1" cap="none" spc="0"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SENT MESSAGE TABLE</a:t>
            </a:r>
            <a:endParaRPr lang="en-US" sz="40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pic>
        <p:nvPicPr>
          <p:cNvPr id="3" name="Picture" descr="A description..."/>
          <p:cNvPicPr/>
          <p:nvPr/>
        </p:nvPicPr>
        <p:blipFill>
          <a:blip r:embed="rId3"/>
          <a:srcRect/>
          <a:stretch>
            <a:fillRect/>
          </a:stretch>
        </p:blipFill>
        <p:spPr bwMode="auto">
          <a:xfrm>
            <a:off x="1219200" y="1447800"/>
            <a:ext cx="6629399" cy="4733925"/>
          </a:xfrm>
          <a:prstGeom prst="rect">
            <a:avLst/>
          </a:prstGeom>
          <a:noFill/>
          <a:ln w="9525">
            <a:noFill/>
            <a:miter lim="800000"/>
            <a:headEnd/>
            <a:tailEnd/>
          </a:ln>
        </p:spPr>
      </p:pic>
    </p:spTree>
  </p:cSld>
  <p:clrMapOvr>
    <a:masterClrMapping/>
  </p:clrMapOvr>
  <p:transition spd="slow">
    <p:strips dir="rd"/>
    <p:sndAc>
      <p:stSnd>
        <p:snd r:embed="rId2" name="arrow.wav"/>
      </p:stSnd>
    </p:sndAc>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676400" y="533400"/>
            <a:ext cx="5841664" cy="707886"/>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4000" b="1" cap="none" spc="0"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DISCUSSION TABLE</a:t>
            </a:r>
            <a:endParaRPr lang="en-US" sz="40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pic>
        <p:nvPicPr>
          <p:cNvPr id="3" name="Picture" descr="A description..."/>
          <p:cNvPicPr/>
          <p:nvPr/>
        </p:nvPicPr>
        <p:blipFill>
          <a:blip r:embed="rId3"/>
          <a:srcRect/>
          <a:stretch>
            <a:fillRect/>
          </a:stretch>
        </p:blipFill>
        <p:spPr bwMode="auto">
          <a:xfrm>
            <a:off x="1219200" y="1600200"/>
            <a:ext cx="6553200" cy="4581526"/>
          </a:xfrm>
          <a:prstGeom prst="rect">
            <a:avLst/>
          </a:prstGeom>
          <a:noFill/>
          <a:ln w="9525">
            <a:noFill/>
            <a:miter lim="800000"/>
            <a:headEnd/>
            <a:tailEnd/>
          </a:ln>
        </p:spPr>
      </p:pic>
    </p:spTree>
  </p:cSld>
  <p:clrMapOvr>
    <a:masterClrMapping/>
  </p:clrMapOvr>
  <p:transition spd="slow">
    <p:strips dir="rd"/>
    <p:sndAc>
      <p:stSnd>
        <p:snd r:embed="rId2" name="arrow.wav"/>
      </p:stSnd>
    </p:sndAc>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09600" y="533400"/>
            <a:ext cx="7927171" cy="707886"/>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4000" b="1" cap="none" spc="0"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REPLY DISCUSSION TABLE</a:t>
            </a:r>
            <a:endParaRPr lang="en-US" sz="40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pic>
        <p:nvPicPr>
          <p:cNvPr id="3" name="Picture" descr="A description..."/>
          <p:cNvPicPr/>
          <p:nvPr/>
        </p:nvPicPr>
        <p:blipFill>
          <a:blip r:embed="rId3"/>
          <a:srcRect/>
          <a:stretch>
            <a:fillRect/>
          </a:stretch>
        </p:blipFill>
        <p:spPr bwMode="auto">
          <a:xfrm>
            <a:off x="1219200" y="1600200"/>
            <a:ext cx="6410325" cy="4332288"/>
          </a:xfrm>
          <a:prstGeom prst="rect">
            <a:avLst/>
          </a:prstGeom>
          <a:noFill/>
          <a:ln w="9525">
            <a:noFill/>
            <a:miter lim="800000"/>
            <a:headEnd/>
            <a:tailEnd/>
          </a:ln>
        </p:spPr>
      </p:pic>
    </p:spTree>
  </p:cSld>
  <p:clrMapOvr>
    <a:masterClrMapping/>
  </p:clrMapOvr>
  <p:transition spd="slow">
    <p:strips dir="rd"/>
    <p:sndAc>
      <p:stSnd>
        <p:snd r:embed="rId2" name="arrow.wav"/>
      </p:stSnd>
    </p:sndAc>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438400" y="533400"/>
            <a:ext cx="3828292" cy="707886"/>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40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USER</a:t>
            </a:r>
            <a:r>
              <a:rPr lang="en-US" sz="4000" b="1" cap="none" spc="0"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TABLE</a:t>
            </a:r>
            <a:endParaRPr lang="en-US" sz="40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pic>
        <p:nvPicPr>
          <p:cNvPr id="3" name="Picture" descr="A description..."/>
          <p:cNvPicPr/>
          <p:nvPr/>
        </p:nvPicPr>
        <p:blipFill>
          <a:blip r:embed="rId3"/>
          <a:srcRect/>
          <a:stretch>
            <a:fillRect/>
          </a:stretch>
        </p:blipFill>
        <p:spPr bwMode="auto">
          <a:xfrm>
            <a:off x="1143000" y="1524000"/>
            <a:ext cx="6553200" cy="4419600"/>
          </a:xfrm>
          <a:prstGeom prst="rect">
            <a:avLst/>
          </a:prstGeom>
          <a:noFill/>
          <a:ln w="9525">
            <a:noFill/>
            <a:miter lim="800000"/>
            <a:headEnd/>
            <a:tailEnd/>
          </a:ln>
        </p:spPr>
      </p:pic>
    </p:spTree>
  </p:cSld>
  <p:clrMapOvr>
    <a:masterClrMapping/>
  </p:clrMapOvr>
  <p:transition spd="slow">
    <p:strips dir="rd"/>
    <p:sndAc>
      <p:stSnd>
        <p:snd r:embed="rId2" name="arrow.wav"/>
      </p:stSnd>
    </p:sndAc>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24000" y="533400"/>
            <a:ext cx="6322565" cy="707886"/>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40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ASSIGN WORK</a:t>
            </a:r>
            <a:r>
              <a:rPr lang="en-US" sz="4000" b="1" cap="none" spc="0"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TABLE</a:t>
            </a:r>
            <a:endParaRPr lang="en-US" sz="40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pic>
        <p:nvPicPr>
          <p:cNvPr id="3" name="Picture" descr="A description..."/>
          <p:cNvPicPr/>
          <p:nvPr/>
        </p:nvPicPr>
        <p:blipFill>
          <a:blip r:embed="rId3"/>
          <a:srcRect/>
          <a:stretch>
            <a:fillRect/>
          </a:stretch>
        </p:blipFill>
        <p:spPr bwMode="auto">
          <a:xfrm>
            <a:off x="1143000" y="1524000"/>
            <a:ext cx="6629400" cy="4572000"/>
          </a:xfrm>
          <a:prstGeom prst="rect">
            <a:avLst/>
          </a:prstGeom>
          <a:noFill/>
          <a:ln w="9525">
            <a:noFill/>
            <a:miter lim="800000"/>
            <a:headEnd/>
            <a:tailEnd/>
          </a:ln>
        </p:spPr>
      </p:pic>
    </p:spTree>
  </p:cSld>
  <p:clrMapOvr>
    <a:masterClrMapping/>
  </p:clrMapOvr>
  <p:transition spd="slow">
    <p:strips dir="rd"/>
    <p:sndAc>
      <p:stSnd>
        <p:snd r:embed="rId2" name="arrow.wav"/>
      </p:stSnd>
    </p:sndAc>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8600" y="2743200"/>
            <a:ext cx="8574784" cy="707886"/>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40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DESIGN &amp; IMPLEMENTATION</a:t>
            </a:r>
            <a:endParaRPr lang="en-US" sz="40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Tree>
  </p:cSld>
  <p:clrMapOvr>
    <a:masterClrMapping/>
  </p:clrMapOvr>
  <p:transition spd="slow">
    <p:strips dir="rd"/>
    <p:sndAc>
      <p:stSnd>
        <p:snd r:embed="rId2" name="arrow.wav"/>
      </p:stSnd>
    </p:sndAc>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noChangeArrowheads="1"/>
          </p:cNvPicPr>
          <p:nvPr/>
        </p:nvPicPr>
        <p:blipFill>
          <a:blip r:embed="rId3"/>
          <a:srcRect/>
          <a:stretch>
            <a:fillRect/>
          </a:stretch>
        </p:blipFill>
        <p:spPr bwMode="auto">
          <a:xfrm>
            <a:off x="-762001" y="-114300"/>
            <a:ext cx="10668001" cy="7086600"/>
          </a:xfrm>
          <a:prstGeom prst="rect">
            <a:avLst/>
          </a:prstGeom>
          <a:noFill/>
          <a:ln w="9525">
            <a:noFill/>
            <a:miter lim="800000"/>
            <a:headEnd/>
            <a:tailEnd/>
          </a:ln>
          <a:effectLst/>
        </p:spPr>
      </p:pic>
    </p:spTree>
  </p:cSld>
  <p:clrMapOvr>
    <a:masterClrMapping/>
  </p:clrMapOvr>
  <p:transition spd="slow">
    <p:strips dir="rd"/>
    <p:sndAc>
      <p:stSnd>
        <p:snd r:embed="rId2" name="arrow.wav"/>
      </p:stSnd>
    </p:sndAc>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srcRect/>
          <a:stretch>
            <a:fillRect/>
          </a:stretch>
        </p:blipFill>
        <p:spPr bwMode="auto">
          <a:xfrm>
            <a:off x="-1143000" y="0"/>
            <a:ext cx="11201400" cy="6858000"/>
          </a:xfrm>
          <a:prstGeom prst="rect">
            <a:avLst/>
          </a:prstGeom>
          <a:noFill/>
          <a:ln w="9525">
            <a:noFill/>
            <a:miter lim="800000"/>
            <a:headEnd/>
            <a:tailEnd/>
          </a:ln>
          <a:effectLst/>
        </p:spPr>
      </p:pic>
    </p:spTree>
  </p:cSld>
  <p:clrMapOvr>
    <a:masterClrMapping/>
  </p:clrMapOvr>
  <p:transition spd="slow">
    <p:strips dir="rd"/>
    <p:sndAc>
      <p:stSnd>
        <p:snd r:embed="rId2" name="arrow.wav"/>
      </p:stSnd>
    </p:sndAc>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srcRect/>
          <a:stretch>
            <a:fillRect/>
          </a:stretch>
        </p:blipFill>
        <p:spPr bwMode="auto">
          <a:xfrm>
            <a:off x="0" y="0"/>
            <a:ext cx="9753600" cy="7010400"/>
          </a:xfrm>
          <a:prstGeom prst="rect">
            <a:avLst/>
          </a:prstGeom>
          <a:noFill/>
          <a:ln w="9525">
            <a:noFill/>
            <a:miter lim="800000"/>
            <a:headEnd/>
            <a:tailEnd/>
          </a:ln>
          <a:effectLst/>
        </p:spPr>
      </p:pic>
    </p:spTree>
  </p:cSld>
  <p:clrMapOvr>
    <a:masterClrMapping/>
  </p:clrMapOvr>
  <p:transition spd="slow">
    <p:strips dir="rd"/>
    <p:sndAc>
      <p:stSnd>
        <p:snd r:embed="rId2" name="arrow.wav"/>
      </p:stSnd>
    </p:sndAc>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3"/>
          <a:srcRect/>
          <a:stretch>
            <a:fillRect/>
          </a:stretch>
        </p:blipFill>
        <p:spPr bwMode="auto">
          <a:xfrm>
            <a:off x="-76200" y="0"/>
            <a:ext cx="9525000" cy="7086600"/>
          </a:xfrm>
          <a:prstGeom prst="rect">
            <a:avLst/>
          </a:prstGeom>
          <a:noFill/>
          <a:ln w="9525">
            <a:noFill/>
            <a:miter lim="800000"/>
            <a:headEnd/>
            <a:tailEnd/>
          </a:ln>
          <a:effectLst/>
        </p:spPr>
      </p:pic>
    </p:spTree>
  </p:cSld>
  <p:clrMapOvr>
    <a:masterClrMapping/>
  </p:clrMapOvr>
  <p:transition spd="slow">
    <p:strips dir="rd"/>
    <p:sndAc>
      <p:stSnd>
        <p:snd r:embed="rId2" name="arrow.wav"/>
      </p:stSnd>
    </p:sndAc>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p:txBody>
          <a:bodyPr>
            <a:normAutofit/>
          </a:bodyPr>
          <a:lstStyle/>
          <a:p>
            <a:pPr>
              <a:buNone/>
            </a:pPr>
            <a:endParaRPr lang="en-US" dirty="0" smtClean="0"/>
          </a:p>
          <a:p>
            <a:r>
              <a:rPr lang="en-US" dirty="0" smtClean="0"/>
              <a:t> The primary problem that we found at Archer Solutions is that they are having their head office </a:t>
            </a:r>
            <a:r>
              <a:rPr lang="en-US" dirty="0" smtClean="0">
                <a:solidFill>
                  <a:schemeClr val="accent1">
                    <a:lumMod val="50000"/>
                  </a:schemeClr>
                </a:solidFill>
              </a:rPr>
              <a:t>in </a:t>
            </a:r>
            <a:r>
              <a:rPr lang="en-US" b="1" dirty="0" err="1" smtClean="0">
                <a:solidFill>
                  <a:schemeClr val="accent1">
                    <a:lumMod val="50000"/>
                  </a:schemeClr>
                </a:solidFill>
              </a:rPr>
              <a:t>Ahmedabad</a:t>
            </a:r>
            <a:r>
              <a:rPr lang="en-US" dirty="0" smtClean="0">
                <a:solidFill>
                  <a:schemeClr val="accent1">
                    <a:lumMod val="50000"/>
                  </a:schemeClr>
                </a:solidFill>
              </a:rPr>
              <a:t> </a:t>
            </a:r>
            <a:r>
              <a:rPr lang="en-US" dirty="0" smtClean="0"/>
              <a:t>and have no of developers working for the company remotely for different domains and technologies.</a:t>
            </a:r>
          </a:p>
          <a:p>
            <a:pPr>
              <a:buNone/>
            </a:pPr>
            <a:endParaRPr lang="en-US" dirty="0" smtClean="0"/>
          </a:p>
          <a:p>
            <a:pPr>
              <a:buNone/>
            </a:pPr>
            <a:endParaRPr lang="en-US" dirty="0" smtClean="0"/>
          </a:p>
          <a:p>
            <a:pPr>
              <a:buNone/>
            </a:pPr>
            <a:endParaRPr lang="en-US" dirty="0"/>
          </a:p>
        </p:txBody>
      </p:sp>
      <p:sp>
        <p:nvSpPr>
          <p:cNvPr id="4" name="Title 1"/>
          <p:cNvSpPr txBox="1">
            <a:spLocks/>
          </p:cNvSpPr>
          <p:nvPr/>
        </p:nvSpPr>
        <p:spPr>
          <a:xfrm>
            <a:off x="609600" y="609600"/>
            <a:ext cx="7467600" cy="1143000"/>
          </a:xfrm>
          <a:prstGeom prst="rect">
            <a:avLst/>
          </a:prstGeom>
        </p:spPr>
        <p:txBody>
          <a:bodyPr vert="horz" anchor="b">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000" b="1" i="0" u="sng" strike="noStrike" kern="1200" cap="small" spc="0" normalizeH="0" baseline="0" noProof="0" dirty="0" smtClean="0">
                <a:ln>
                  <a:noFill/>
                </a:ln>
                <a:solidFill>
                  <a:schemeClr val="tx2"/>
                </a:solidFill>
                <a:effectLst/>
                <a:uLnTx/>
                <a:uFillTx/>
                <a:latin typeface="+mj-lt"/>
                <a:ea typeface="+mj-ea"/>
                <a:cs typeface="+mj-cs"/>
              </a:rPr>
              <a:t>Industrial</a:t>
            </a:r>
            <a:r>
              <a:rPr kumimoji="0" lang="en-US" sz="3000" b="1" i="0" u="sng" strike="noStrike" kern="1200" cap="small" spc="0" normalizeH="0" noProof="0" dirty="0" smtClean="0">
                <a:ln>
                  <a:noFill/>
                </a:ln>
                <a:solidFill>
                  <a:schemeClr val="tx2"/>
                </a:solidFill>
                <a:effectLst/>
                <a:uLnTx/>
                <a:uFillTx/>
                <a:latin typeface="+mj-lt"/>
                <a:ea typeface="+mj-ea"/>
                <a:cs typeface="+mj-cs"/>
              </a:rPr>
              <a:t> define project</a:t>
            </a:r>
            <a:r>
              <a:rPr kumimoji="0" lang="en-US" sz="3000" b="0" i="0" u="none" strike="noStrike" kern="1200" cap="small" spc="0" normalizeH="0" baseline="0" noProof="0" dirty="0" smtClean="0">
                <a:ln>
                  <a:noFill/>
                </a:ln>
                <a:solidFill>
                  <a:schemeClr val="tx2"/>
                </a:solidFill>
                <a:effectLst/>
                <a:uLnTx/>
                <a:uFillTx/>
                <a:latin typeface="+mj-lt"/>
                <a:ea typeface="+mj-ea"/>
                <a:cs typeface="+mj-cs"/>
              </a:rPr>
              <a:t/>
            </a:r>
            <a:br>
              <a:rPr kumimoji="0" lang="en-US" sz="3000" b="0" i="0" u="none" strike="noStrike" kern="1200" cap="small" spc="0" normalizeH="0" baseline="0" noProof="0" dirty="0" smtClean="0">
                <a:ln>
                  <a:noFill/>
                </a:ln>
                <a:solidFill>
                  <a:schemeClr val="tx2"/>
                </a:solidFill>
                <a:effectLst/>
                <a:uLnTx/>
                <a:uFillTx/>
                <a:latin typeface="+mj-lt"/>
                <a:ea typeface="+mj-ea"/>
                <a:cs typeface="+mj-cs"/>
              </a:rPr>
            </a:br>
            <a:endParaRPr kumimoji="0" lang="en-US" sz="3000" b="0" i="0" u="none" strike="noStrike" kern="1200" cap="small" spc="0" normalizeH="0" baseline="0" noProof="0" dirty="0">
              <a:ln>
                <a:noFill/>
              </a:ln>
              <a:solidFill>
                <a:schemeClr val="tx2"/>
              </a:solidFill>
              <a:effectLst/>
              <a:uLnTx/>
              <a:uFillTx/>
              <a:latin typeface="+mj-lt"/>
              <a:ea typeface="+mj-ea"/>
              <a:cs typeface="+mj-cs"/>
            </a:endParaRPr>
          </a:p>
        </p:txBody>
      </p:sp>
    </p:spTree>
  </p:cSld>
  <p:clrMapOvr>
    <a:masterClrMapping/>
  </p:clrMapOvr>
  <p:transition spd="slow">
    <p:strips dir="rd"/>
    <p:sndAc>
      <p:stSnd>
        <p:snd r:embed="rId2" name="arrow.wav"/>
      </p:stSnd>
    </p:sndAc>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447800" y="2590800"/>
            <a:ext cx="6487673"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cap="none" spc="0"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ADMIN MODULE</a:t>
            </a:r>
            <a:endParaRPr 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Tree>
  </p:cSld>
  <p:clrMapOvr>
    <a:masterClrMapping/>
  </p:clrMapOvr>
  <p:transition spd="slow">
    <p:strips dir="rd"/>
    <p:sndAc>
      <p:stSnd>
        <p:snd r:embed="rId2" name="arrow.wav"/>
      </p:stSnd>
    </p:sndAc>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5" name="Picture 3"/>
          <p:cNvPicPr>
            <a:picLocks noChangeAspect="1" noChangeArrowheads="1"/>
          </p:cNvPicPr>
          <p:nvPr/>
        </p:nvPicPr>
        <p:blipFill>
          <a:blip r:embed="rId3"/>
          <a:srcRect/>
          <a:stretch>
            <a:fillRect/>
          </a:stretch>
        </p:blipFill>
        <p:spPr bwMode="auto">
          <a:xfrm>
            <a:off x="-457200" y="-76200"/>
            <a:ext cx="9753600" cy="7315200"/>
          </a:xfrm>
          <a:prstGeom prst="rect">
            <a:avLst/>
          </a:prstGeom>
          <a:noFill/>
          <a:ln w="9525">
            <a:noFill/>
            <a:miter lim="800000"/>
            <a:headEnd/>
            <a:tailEnd/>
          </a:ln>
          <a:effectLst/>
        </p:spPr>
      </p:pic>
    </p:spTree>
  </p:cSld>
  <p:clrMapOvr>
    <a:masterClrMapping/>
  </p:clrMapOvr>
  <p:transition spd="slow">
    <p:strips dir="rd"/>
    <p:sndAc>
      <p:stSnd>
        <p:snd r:embed="rId2" name="arrow.wav"/>
      </p:stSnd>
    </p:sndAc>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p:cNvPicPr>
            <a:picLocks noChangeAspect="1" noChangeArrowheads="1"/>
          </p:cNvPicPr>
          <p:nvPr/>
        </p:nvPicPr>
        <p:blipFill>
          <a:blip r:embed="rId3"/>
          <a:srcRect/>
          <a:stretch>
            <a:fillRect/>
          </a:stretch>
        </p:blipFill>
        <p:spPr bwMode="auto">
          <a:xfrm>
            <a:off x="-304800" y="0"/>
            <a:ext cx="9753600" cy="6858000"/>
          </a:xfrm>
          <a:prstGeom prst="rect">
            <a:avLst/>
          </a:prstGeom>
          <a:noFill/>
          <a:ln w="9525">
            <a:noFill/>
            <a:miter lim="800000"/>
            <a:headEnd/>
            <a:tailEnd/>
          </a:ln>
          <a:effectLst/>
        </p:spPr>
      </p:pic>
    </p:spTree>
  </p:cSld>
  <p:clrMapOvr>
    <a:masterClrMapping/>
  </p:clrMapOvr>
  <p:transition spd="slow">
    <p:strips dir="rd"/>
    <p:sndAc>
      <p:stSnd>
        <p:snd r:embed="rId2" name="arrow.wav"/>
      </p:stSnd>
    </p:sndAc>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p:cNvPicPr>
            <a:picLocks noChangeAspect="1" noChangeArrowheads="1"/>
          </p:cNvPicPr>
          <p:nvPr/>
        </p:nvPicPr>
        <p:blipFill>
          <a:blip r:embed="rId3"/>
          <a:srcRect/>
          <a:stretch>
            <a:fillRect/>
          </a:stretch>
        </p:blipFill>
        <p:spPr bwMode="auto">
          <a:xfrm>
            <a:off x="0" y="-457200"/>
            <a:ext cx="9753600" cy="7315200"/>
          </a:xfrm>
          <a:prstGeom prst="rect">
            <a:avLst/>
          </a:prstGeom>
          <a:noFill/>
          <a:ln w="9525">
            <a:noFill/>
            <a:miter lim="800000"/>
            <a:headEnd/>
            <a:tailEnd/>
          </a:ln>
          <a:effectLst/>
        </p:spPr>
      </p:pic>
    </p:spTree>
  </p:cSld>
  <p:clrMapOvr>
    <a:masterClrMapping/>
  </p:clrMapOvr>
  <p:transition spd="slow">
    <p:strips dir="rd"/>
    <p:sndAc>
      <p:stSnd>
        <p:snd r:embed="rId2" name="arrow.wav"/>
      </p:stSnd>
    </p:sndAc>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3"/>
          <a:srcRect/>
          <a:stretch>
            <a:fillRect/>
          </a:stretch>
        </p:blipFill>
        <p:spPr bwMode="auto">
          <a:xfrm>
            <a:off x="-152400" y="-228600"/>
            <a:ext cx="9753600" cy="7315200"/>
          </a:xfrm>
          <a:prstGeom prst="rect">
            <a:avLst/>
          </a:prstGeom>
          <a:noFill/>
          <a:ln w="9525">
            <a:noFill/>
            <a:miter lim="800000"/>
            <a:headEnd/>
            <a:tailEnd/>
          </a:ln>
          <a:effectLst/>
        </p:spPr>
      </p:pic>
    </p:spTree>
  </p:cSld>
  <p:clrMapOvr>
    <a:masterClrMapping/>
  </p:clrMapOvr>
  <p:transition spd="slow">
    <p:strips dir="rd"/>
    <p:sndAc>
      <p:stSnd>
        <p:snd r:embed="rId2" name="arrow.wav"/>
      </p:stSnd>
    </p:sndAc>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3"/>
          <a:srcRect/>
          <a:stretch>
            <a:fillRect/>
          </a:stretch>
        </p:blipFill>
        <p:spPr bwMode="auto">
          <a:xfrm>
            <a:off x="-228600" y="0"/>
            <a:ext cx="9753600" cy="7315200"/>
          </a:xfrm>
          <a:prstGeom prst="rect">
            <a:avLst/>
          </a:prstGeom>
          <a:noFill/>
          <a:ln w="9525">
            <a:noFill/>
            <a:miter lim="800000"/>
            <a:headEnd/>
            <a:tailEnd/>
          </a:ln>
          <a:effectLst/>
        </p:spPr>
      </p:pic>
    </p:spTree>
  </p:cSld>
  <p:clrMapOvr>
    <a:masterClrMapping/>
  </p:clrMapOvr>
  <p:transition spd="slow">
    <p:strips dir="rd"/>
    <p:sndAc>
      <p:stSnd>
        <p:snd r:embed="rId2" name="arrow.wav"/>
      </p:stSnd>
    </p:sndAc>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Picture 3"/>
          <p:cNvPicPr>
            <a:picLocks noChangeAspect="1" noChangeArrowheads="1"/>
          </p:cNvPicPr>
          <p:nvPr/>
        </p:nvPicPr>
        <p:blipFill>
          <a:blip r:embed="rId3"/>
          <a:srcRect/>
          <a:stretch>
            <a:fillRect/>
          </a:stretch>
        </p:blipFill>
        <p:spPr bwMode="auto">
          <a:xfrm>
            <a:off x="-152400" y="-76200"/>
            <a:ext cx="9448800" cy="7315200"/>
          </a:xfrm>
          <a:prstGeom prst="rect">
            <a:avLst/>
          </a:prstGeom>
          <a:noFill/>
          <a:ln w="9525">
            <a:noFill/>
            <a:miter lim="800000"/>
            <a:headEnd/>
            <a:tailEnd/>
          </a:ln>
          <a:effectLst/>
        </p:spPr>
      </p:pic>
    </p:spTree>
  </p:cSld>
  <p:clrMapOvr>
    <a:masterClrMapping/>
  </p:clrMapOvr>
  <p:transition spd="slow">
    <p:strips dir="rd"/>
    <p:sndAc>
      <p:stSnd>
        <p:snd r:embed="rId2" name="arrow.wav"/>
      </p:stSnd>
    </p:sndAc>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3"/>
          <a:srcRect/>
          <a:stretch>
            <a:fillRect/>
          </a:stretch>
        </p:blipFill>
        <p:spPr bwMode="auto">
          <a:xfrm>
            <a:off x="0" y="-152400"/>
            <a:ext cx="9296400" cy="7315200"/>
          </a:xfrm>
          <a:prstGeom prst="rect">
            <a:avLst/>
          </a:prstGeom>
          <a:noFill/>
          <a:ln w="9525">
            <a:noFill/>
            <a:miter lim="800000"/>
            <a:headEnd/>
            <a:tailEnd/>
          </a:ln>
          <a:effectLst/>
        </p:spPr>
      </p:pic>
    </p:spTree>
  </p:cSld>
  <p:clrMapOvr>
    <a:masterClrMapping/>
  </p:clrMapOvr>
  <p:transition spd="slow">
    <p:strips dir="rd"/>
    <p:sndAc>
      <p:stSnd>
        <p:snd r:embed="rId2" name="arrow.wav"/>
      </p:stSnd>
    </p:sndAc>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3"/>
          <a:srcRect/>
          <a:stretch>
            <a:fillRect/>
          </a:stretch>
        </p:blipFill>
        <p:spPr bwMode="auto">
          <a:xfrm>
            <a:off x="-304800" y="0"/>
            <a:ext cx="9753600" cy="7010400"/>
          </a:xfrm>
          <a:prstGeom prst="rect">
            <a:avLst/>
          </a:prstGeom>
          <a:noFill/>
          <a:ln w="9525">
            <a:noFill/>
            <a:miter lim="800000"/>
            <a:headEnd/>
            <a:tailEnd/>
          </a:ln>
          <a:effectLst/>
        </p:spPr>
      </p:pic>
    </p:spTree>
  </p:cSld>
  <p:clrMapOvr>
    <a:masterClrMapping/>
  </p:clrMapOvr>
  <p:transition spd="slow">
    <p:strips dir="rd"/>
    <p:sndAc>
      <p:stSnd>
        <p:snd r:embed="rId2" name="arrow.wav"/>
      </p:stSnd>
    </p:sndAc>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3"/>
          <a:srcRect/>
          <a:stretch>
            <a:fillRect/>
          </a:stretch>
        </p:blipFill>
        <p:spPr bwMode="auto">
          <a:xfrm>
            <a:off x="-304800" y="-76200"/>
            <a:ext cx="9753600" cy="7315200"/>
          </a:xfrm>
          <a:prstGeom prst="rect">
            <a:avLst/>
          </a:prstGeom>
          <a:noFill/>
          <a:ln w="9525">
            <a:noFill/>
            <a:miter lim="800000"/>
            <a:headEnd/>
            <a:tailEnd/>
          </a:ln>
          <a:effectLst/>
        </p:spPr>
      </p:pic>
    </p:spTree>
  </p:cSld>
  <p:clrMapOvr>
    <a:masterClrMapping/>
  </p:clrMapOvr>
  <p:transition spd="slow">
    <p:strips dir="rd"/>
    <p:sndAc>
      <p:stSnd>
        <p:snd r:embed="rId2" name="arrow.wav"/>
      </p:stSnd>
    </p:sndAc>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p:txBody>
          <a:bodyPr/>
          <a:lstStyle/>
          <a:p>
            <a:r>
              <a:rPr lang="en-US" sz="2800" dirty="0" smtClean="0"/>
              <a:t>Secondary problem : Sometimes the information does not reach to the employees on time or the information is received by the wrong employee which may create </a:t>
            </a:r>
            <a:r>
              <a:rPr lang="en-US" sz="2800" b="1" dirty="0" smtClean="0"/>
              <a:t>delay in the task completion.</a:t>
            </a:r>
          </a:p>
          <a:p>
            <a:endParaRPr lang="en-US" dirty="0"/>
          </a:p>
        </p:txBody>
      </p:sp>
    </p:spTree>
  </p:cSld>
  <p:clrMapOvr>
    <a:masterClrMapping/>
  </p:clrMapOvr>
  <p:transition spd="slow">
    <p:strips dir="rd"/>
    <p:sndAc>
      <p:stSnd>
        <p:snd r:embed="rId2" name="arrow.wav"/>
      </p:stSnd>
    </p:sndAc>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9506" name="Picture 2"/>
          <p:cNvPicPr>
            <a:picLocks noChangeAspect="1" noChangeArrowheads="1"/>
          </p:cNvPicPr>
          <p:nvPr/>
        </p:nvPicPr>
        <p:blipFill>
          <a:blip r:embed="rId3"/>
          <a:srcRect/>
          <a:stretch>
            <a:fillRect/>
          </a:stretch>
        </p:blipFill>
        <p:spPr bwMode="auto">
          <a:xfrm>
            <a:off x="0" y="-76200"/>
            <a:ext cx="10439400" cy="7315200"/>
          </a:xfrm>
          <a:prstGeom prst="rect">
            <a:avLst/>
          </a:prstGeom>
          <a:noFill/>
          <a:ln w="9525">
            <a:noFill/>
            <a:miter lim="800000"/>
            <a:headEnd/>
            <a:tailEnd/>
          </a:ln>
          <a:effectLst/>
        </p:spPr>
      </p:pic>
    </p:spTree>
  </p:cSld>
  <p:clrMapOvr>
    <a:masterClrMapping/>
  </p:clrMapOvr>
  <p:transition spd="slow">
    <p:strips dir="rd"/>
    <p:sndAc>
      <p:stSnd>
        <p:snd r:embed="rId2" name="arrow.wav"/>
      </p:stSnd>
    </p:sndAc>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ChangeAspect="1" noChangeArrowheads="1"/>
          </p:cNvPicPr>
          <p:nvPr/>
        </p:nvPicPr>
        <p:blipFill>
          <a:blip r:embed="rId3"/>
          <a:srcRect/>
          <a:stretch>
            <a:fillRect/>
          </a:stretch>
        </p:blipFill>
        <p:spPr bwMode="auto">
          <a:xfrm>
            <a:off x="-228600" y="-228600"/>
            <a:ext cx="9753600" cy="7315200"/>
          </a:xfrm>
          <a:prstGeom prst="rect">
            <a:avLst/>
          </a:prstGeom>
          <a:noFill/>
          <a:ln w="9525">
            <a:noFill/>
            <a:miter lim="800000"/>
            <a:headEnd/>
            <a:tailEnd/>
          </a:ln>
          <a:effectLst/>
        </p:spPr>
      </p:pic>
    </p:spTree>
  </p:cSld>
  <p:clrMapOvr>
    <a:masterClrMapping/>
  </p:clrMapOvr>
  <p:transition spd="slow">
    <p:strips dir="rd"/>
    <p:sndAc>
      <p:stSnd>
        <p:snd r:embed="rId2" name="arrow.wav"/>
      </p:stSnd>
    </p:sndAc>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7" name="Picture 3"/>
          <p:cNvPicPr>
            <a:picLocks noChangeAspect="1" noChangeArrowheads="1"/>
          </p:cNvPicPr>
          <p:nvPr/>
        </p:nvPicPr>
        <p:blipFill>
          <a:blip r:embed="rId3"/>
          <a:srcRect/>
          <a:stretch>
            <a:fillRect/>
          </a:stretch>
        </p:blipFill>
        <p:spPr bwMode="auto">
          <a:xfrm>
            <a:off x="-228600" y="-228600"/>
            <a:ext cx="9753600" cy="7315200"/>
          </a:xfrm>
          <a:prstGeom prst="rect">
            <a:avLst/>
          </a:prstGeom>
          <a:noFill/>
          <a:ln w="9525">
            <a:noFill/>
            <a:miter lim="800000"/>
            <a:headEnd/>
            <a:tailEnd/>
          </a:ln>
          <a:effectLst/>
        </p:spPr>
      </p:pic>
    </p:spTree>
  </p:cSld>
  <p:clrMapOvr>
    <a:masterClrMapping/>
  </p:clrMapOvr>
  <p:transition spd="slow">
    <p:strips dir="rd"/>
    <p:sndAc>
      <p:stSnd>
        <p:snd r:embed="rId2" name="arrow.wav"/>
      </p:stSnd>
    </p:sndAc>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p:cNvPicPr>
            <a:picLocks noChangeAspect="1" noChangeArrowheads="1"/>
          </p:cNvPicPr>
          <p:nvPr/>
        </p:nvPicPr>
        <p:blipFill>
          <a:blip r:embed="rId3"/>
          <a:srcRect/>
          <a:stretch>
            <a:fillRect/>
          </a:stretch>
        </p:blipFill>
        <p:spPr bwMode="auto">
          <a:xfrm>
            <a:off x="-228600" y="-76200"/>
            <a:ext cx="9753600" cy="7315200"/>
          </a:xfrm>
          <a:prstGeom prst="rect">
            <a:avLst/>
          </a:prstGeom>
          <a:noFill/>
          <a:ln w="9525">
            <a:noFill/>
            <a:miter lim="800000"/>
            <a:headEnd/>
            <a:tailEnd/>
          </a:ln>
          <a:effectLst/>
        </p:spPr>
      </p:pic>
    </p:spTree>
  </p:cSld>
  <p:clrMapOvr>
    <a:masterClrMapping/>
  </p:clrMapOvr>
  <p:transition spd="slow">
    <p:strips dir="rd"/>
    <p:sndAc>
      <p:stSnd>
        <p:snd r:embed="rId2" name="arrow.wav"/>
      </p:stSnd>
    </p:sndAc>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p:cNvPicPr>
            <a:picLocks noChangeAspect="1" noChangeArrowheads="1"/>
          </p:cNvPicPr>
          <p:nvPr/>
        </p:nvPicPr>
        <p:blipFill>
          <a:blip r:embed="rId3"/>
          <a:srcRect/>
          <a:stretch>
            <a:fillRect/>
          </a:stretch>
        </p:blipFill>
        <p:spPr bwMode="auto">
          <a:xfrm>
            <a:off x="-304800" y="-228600"/>
            <a:ext cx="9753600" cy="7315200"/>
          </a:xfrm>
          <a:prstGeom prst="rect">
            <a:avLst/>
          </a:prstGeom>
          <a:noFill/>
          <a:ln w="9525">
            <a:noFill/>
            <a:miter lim="800000"/>
            <a:headEnd/>
            <a:tailEnd/>
          </a:ln>
          <a:effectLst/>
        </p:spPr>
      </p:pic>
    </p:spTree>
  </p:cSld>
  <p:clrMapOvr>
    <a:masterClrMapping/>
  </p:clrMapOvr>
  <p:transition spd="slow">
    <p:strips dir="rd"/>
    <p:sndAc>
      <p:stSnd>
        <p:snd r:embed="rId2" name="arrow.wav"/>
      </p:stSnd>
    </p:sndAc>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828800" y="2667000"/>
            <a:ext cx="5371983"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cap="none" spc="0"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H.R. MODULE</a:t>
            </a:r>
            <a:endParaRPr 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Tree>
  </p:cSld>
  <p:clrMapOvr>
    <a:masterClrMapping/>
  </p:clrMapOvr>
  <p:transition spd="slow">
    <p:strips dir="rd"/>
    <p:sndAc>
      <p:stSnd>
        <p:snd r:embed="rId2" name="arrow.wav"/>
      </p:stSnd>
    </p:sndAc>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p:cNvPicPr>
            <a:picLocks noChangeAspect="1" noChangeArrowheads="1"/>
          </p:cNvPicPr>
          <p:nvPr/>
        </p:nvPicPr>
        <p:blipFill>
          <a:blip r:embed="rId3"/>
          <a:srcRect/>
          <a:stretch>
            <a:fillRect/>
          </a:stretch>
        </p:blipFill>
        <p:spPr bwMode="auto">
          <a:xfrm>
            <a:off x="-381000" y="-152400"/>
            <a:ext cx="9753600" cy="7315200"/>
          </a:xfrm>
          <a:prstGeom prst="rect">
            <a:avLst/>
          </a:prstGeom>
          <a:noFill/>
          <a:ln w="9525">
            <a:noFill/>
            <a:miter lim="800000"/>
            <a:headEnd/>
            <a:tailEnd/>
          </a:ln>
          <a:effectLst/>
        </p:spPr>
      </p:pic>
    </p:spTree>
  </p:cSld>
  <p:clrMapOvr>
    <a:masterClrMapping/>
  </p:clrMapOvr>
  <p:transition spd="slow">
    <p:strips dir="rd"/>
    <p:sndAc>
      <p:stSnd>
        <p:snd r:embed="rId2" name="arrow.wav"/>
      </p:stSnd>
    </p:sndAc>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p:cNvPicPr>
            <a:picLocks noChangeAspect="1" noChangeArrowheads="1"/>
          </p:cNvPicPr>
          <p:nvPr/>
        </p:nvPicPr>
        <p:blipFill>
          <a:blip r:embed="rId3"/>
          <a:srcRect/>
          <a:stretch>
            <a:fillRect/>
          </a:stretch>
        </p:blipFill>
        <p:spPr bwMode="auto">
          <a:xfrm>
            <a:off x="-228600" y="-228600"/>
            <a:ext cx="9753600" cy="7315200"/>
          </a:xfrm>
          <a:prstGeom prst="rect">
            <a:avLst/>
          </a:prstGeom>
          <a:noFill/>
          <a:ln w="9525">
            <a:noFill/>
            <a:miter lim="800000"/>
            <a:headEnd/>
            <a:tailEnd/>
          </a:ln>
          <a:effectLst/>
        </p:spPr>
      </p:pic>
    </p:spTree>
  </p:cSld>
  <p:clrMapOvr>
    <a:masterClrMapping/>
  </p:clrMapOvr>
  <p:transition spd="slow">
    <p:strips dir="rd"/>
    <p:sndAc>
      <p:stSnd>
        <p:snd r:embed="rId2" name="arrow.wav"/>
      </p:stSnd>
    </p:sndAc>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0530" name="Picture 2"/>
          <p:cNvPicPr>
            <a:picLocks noChangeAspect="1" noChangeArrowheads="1"/>
          </p:cNvPicPr>
          <p:nvPr/>
        </p:nvPicPr>
        <p:blipFill>
          <a:blip r:embed="rId3"/>
          <a:srcRect/>
          <a:stretch>
            <a:fillRect/>
          </a:stretch>
        </p:blipFill>
        <p:spPr bwMode="auto">
          <a:xfrm>
            <a:off x="-228600" y="-228600"/>
            <a:ext cx="9372600" cy="7315200"/>
          </a:xfrm>
          <a:prstGeom prst="rect">
            <a:avLst/>
          </a:prstGeom>
          <a:noFill/>
          <a:ln w="9525">
            <a:noFill/>
            <a:miter lim="800000"/>
            <a:headEnd/>
            <a:tailEnd/>
          </a:ln>
          <a:effectLst/>
        </p:spPr>
      </p:pic>
    </p:spTree>
  </p:cSld>
  <p:clrMapOvr>
    <a:masterClrMapping/>
  </p:clrMapOvr>
  <p:transition spd="slow">
    <p:strips dir="rd"/>
    <p:sndAc>
      <p:stSnd>
        <p:snd r:embed="rId2" name="arrow.wav"/>
      </p:stSnd>
    </p:sndAc>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1554" name="Picture 2"/>
          <p:cNvPicPr>
            <a:picLocks noChangeAspect="1" noChangeArrowheads="1"/>
          </p:cNvPicPr>
          <p:nvPr/>
        </p:nvPicPr>
        <p:blipFill>
          <a:blip r:embed="rId3"/>
          <a:srcRect/>
          <a:stretch>
            <a:fillRect/>
          </a:stretch>
        </p:blipFill>
        <p:spPr bwMode="auto">
          <a:xfrm>
            <a:off x="-76200" y="0"/>
            <a:ext cx="9601200" cy="7315200"/>
          </a:xfrm>
          <a:prstGeom prst="rect">
            <a:avLst/>
          </a:prstGeom>
          <a:noFill/>
          <a:ln w="9525">
            <a:noFill/>
            <a:miter lim="800000"/>
            <a:headEnd/>
            <a:tailEnd/>
          </a:ln>
          <a:effectLst/>
        </p:spPr>
      </p:pic>
    </p:spTree>
  </p:cSld>
  <p:clrMapOvr>
    <a:masterClrMapping/>
  </p:clrMapOvr>
  <p:transition spd="slow">
    <p:strips dir="rd"/>
    <p:sndAc>
      <p:stSnd>
        <p:snd r:embed="rId2" name="arrow.wav"/>
      </p:stSnd>
    </p:sndAc>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0"/>
            <a:ext cx="7467600" cy="1143000"/>
          </a:xfrm>
        </p:spPr>
        <p:txBody>
          <a:bodyPr>
            <a:normAutofit fontScale="90000"/>
          </a:bodyPr>
          <a:lstStyle/>
          <a:p>
            <a:pPr algn="ctr"/>
            <a:r>
              <a:rPr lang="en-US" sz="4000" b="1" u="sng" dirty="0" smtClean="0"/>
              <a:t>Detailed description of the problem</a:t>
            </a:r>
            <a:r>
              <a:rPr lang="en-US" dirty="0" smtClean="0"/>
              <a:t/>
            </a:r>
            <a:br>
              <a:rPr lang="en-US" dirty="0" smtClean="0"/>
            </a:br>
            <a:endParaRPr lang="en-US" dirty="0"/>
          </a:p>
        </p:txBody>
      </p:sp>
      <p:sp>
        <p:nvSpPr>
          <p:cNvPr id="3" name="Content Placeholder 2"/>
          <p:cNvSpPr>
            <a:spLocks noGrp="1"/>
          </p:cNvSpPr>
          <p:nvPr>
            <p:ph sz="quarter" idx="1"/>
          </p:nvPr>
        </p:nvSpPr>
        <p:spPr>
          <a:xfrm>
            <a:off x="457200" y="1752600"/>
            <a:ext cx="7467600" cy="4873752"/>
          </a:xfrm>
        </p:spPr>
        <p:txBody>
          <a:bodyPr>
            <a:normAutofit/>
          </a:bodyPr>
          <a:lstStyle/>
          <a:p>
            <a:r>
              <a:rPr lang="en-US" b="1" dirty="0" smtClean="0">
                <a:solidFill>
                  <a:schemeClr val="accent1">
                    <a:lumMod val="50000"/>
                  </a:schemeClr>
                </a:solidFill>
              </a:rPr>
              <a:t>Archer Solutions Pvt. Ltd.</a:t>
            </a:r>
            <a:r>
              <a:rPr lang="en-US" dirty="0" smtClean="0">
                <a:solidFill>
                  <a:schemeClr val="accent1">
                    <a:lumMod val="50000"/>
                  </a:schemeClr>
                </a:solidFill>
              </a:rPr>
              <a:t> </a:t>
            </a:r>
            <a:r>
              <a:rPr lang="en-US" dirty="0" smtClean="0"/>
              <a:t>deals with software designing; website designing etc. it has clients in various parts of the world. </a:t>
            </a:r>
          </a:p>
          <a:p>
            <a:pPr>
              <a:buNone/>
            </a:pPr>
            <a:endParaRPr lang="en-US" dirty="0" smtClean="0"/>
          </a:p>
          <a:p>
            <a:r>
              <a:rPr lang="en-US" dirty="0" smtClean="0"/>
              <a:t>The remote office of Archer Solutions is located at </a:t>
            </a:r>
            <a:r>
              <a:rPr lang="en-US" b="1" dirty="0" err="1" smtClean="0">
                <a:solidFill>
                  <a:schemeClr val="accent1">
                    <a:lumMod val="50000"/>
                  </a:schemeClr>
                </a:solidFill>
              </a:rPr>
              <a:t>Ahmedabad</a:t>
            </a:r>
            <a:r>
              <a:rPr lang="en-US" b="1" dirty="0" smtClean="0">
                <a:solidFill>
                  <a:schemeClr val="accent1">
                    <a:lumMod val="50000"/>
                  </a:schemeClr>
                </a:solidFill>
              </a:rPr>
              <a:t> </a:t>
            </a:r>
            <a:r>
              <a:rPr lang="en-US" b="1" dirty="0" smtClean="0"/>
              <a:t>a</a:t>
            </a:r>
            <a:r>
              <a:rPr lang="en-US" dirty="0" smtClean="0"/>
              <a:t>nd it has expanded its business in various countries like </a:t>
            </a:r>
            <a:r>
              <a:rPr lang="en-US" b="1" dirty="0" smtClean="0">
                <a:solidFill>
                  <a:schemeClr val="accent1">
                    <a:lumMod val="50000"/>
                  </a:schemeClr>
                </a:solidFill>
              </a:rPr>
              <a:t>U.K., China, </a:t>
            </a:r>
            <a:r>
              <a:rPr lang="en-US" b="1" dirty="0" err="1" smtClean="0">
                <a:solidFill>
                  <a:schemeClr val="accent1">
                    <a:lumMod val="50000"/>
                  </a:schemeClr>
                </a:solidFill>
              </a:rPr>
              <a:t>Noida</a:t>
            </a:r>
            <a:r>
              <a:rPr lang="en-US" b="1" dirty="0" smtClean="0">
                <a:solidFill>
                  <a:schemeClr val="accent1">
                    <a:lumMod val="50000"/>
                  </a:schemeClr>
                </a:solidFill>
              </a:rPr>
              <a:t> </a:t>
            </a:r>
            <a:r>
              <a:rPr lang="en-US" dirty="0" smtClean="0"/>
              <a:t>etc. In order to handle the clients the company needs to appoint various employees in different countries. </a:t>
            </a:r>
          </a:p>
          <a:p>
            <a:pPr>
              <a:buNone/>
            </a:pPr>
            <a:endParaRPr lang="en-US" dirty="0"/>
          </a:p>
        </p:txBody>
      </p:sp>
    </p:spTree>
  </p:cSld>
  <p:clrMapOvr>
    <a:masterClrMapping/>
  </p:clrMapOvr>
  <p:transition spd="slow">
    <p:strips dir="rd"/>
    <p:sndAc>
      <p:stSnd>
        <p:snd r:embed="rId2" name="arrow.wav"/>
      </p:stSnd>
    </p:sndAc>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p:cNvPicPr>
            <a:picLocks noChangeAspect="1" noChangeArrowheads="1"/>
          </p:cNvPicPr>
          <p:nvPr/>
        </p:nvPicPr>
        <p:blipFill>
          <a:blip r:embed="rId3"/>
          <a:srcRect/>
          <a:stretch>
            <a:fillRect/>
          </a:stretch>
        </p:blipFill>
        <p:spPr bwMode="auto">
          <a:xfrm>
            <a:off x="-228600" y="-152400"/>
            <a:ext cx="9753600" cy="7315200"/>
          </a:xfrm>
          <a:prstGeom prst="rect">
            <a:avLst/>
          </a:prstGeom>
          <a:noFill/>
          <a:ln w="9525">
            <a:noFill/>
            <a:miter lim="800000"/>
            <a:headEnd/>
            <a:tailEnd/>
          </a:ln>
          <a:effectLst/>
        </p:spPr>
      </p:pic>
    </p:spTree>
  </p:cSld>
  <p:clrMapOvr>
    <a:masterClrMapping/>
  </p:clrMapOvr>
  <p:transition spd="slow">
    <p:strips dir="rd"/>
    <p:sndAc>
      <p:stSnd>
        <p:snd r:embed="rId2" name="arrow.wav"/>
      </p:stSnd>
    </p:sndAc>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 y="2209800"/>
            <a:ext cx="8667757" cy="1754326"/>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PROJECT MANAGER’S</a:t>
            </a:r>
          </a:p>
          <a:p>
            <a:pPr algn="ctr"/>
            <a:r>
              <a:rPr lang="en-US" sz="5400" b="1" cap="none" spc="0"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MODULE</a:t>
            </a:r>
            <a:endParaRPr 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Tree>
  </p:cSld>
  <p:clrMapOvr>
    <a:masterClrMapping/>
  </p:clrMapOvr>
  <p:transition spd="slow">
    <p:strips dir="rd"/>
    <p:sndAc>
      <p:stSnd>
        <p:snd r:embed="rId2" name="arrow.wav"/>
      </p:stSnd>
    </p:sndAc>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p:cNvPicPr>
            <a:picLocks noChangeAspect="1" noChangeArrowheads="1"/>
          </p:cNvPicPr>
          <p:nvPr/>
        </p:nvPicPr>
        <p:blipFill>
          <a:blip r:embed="rId3"/>
          <a:srcRect/>
          <a:stretch>
            <a:fillRect/>
          </a:stretch>
        </p:blipFill>
        <p:spPr bwMode="auto">
          <a:xfrm>
            <a:off x="-228600" y="-228600"/>
            <a:ext cx="9753600" cy="7315200"/>
          </a:xfrm>
          <a:prstGeom prst="rect">
            <a:avLst/>
          </a:prstGeom>
          <a:noFill/>
          <a:ln w="9525">
            <a:noFill/>
            <a:miter lim="800000"/>
            <a:headEnd/>
            <a:tailEnd/>
          </a:ln>
          <a:effectLst/>
        </p:spPr>
      </p:pic>
    </p:spTree>
  </p:cSld>
  <p:clrMapOvr>
    <a:masterClrMapping/>
  </p:clrMapOvr>
  <p:transition spd="slow">
    <p:strips dir="rd"/>
    <p:sndAc>
      <p:stSnd>
        <p:snd r:embed="rId2" name="arrow.wav"/>
      </p:stSnd>
    </p:sndAc>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3" name="Picture 3"/>
          <p:cNvPicPr>
            <a:picLocks noChangeAspect="1" noChangeArrowheads="1"/>
          </p:cNvPicPr>
          <p:nvPr/>
        </p:nvPicPr>
        <p:blipFill>
          <a:blip r:embed="rId3"/>
          <a:srcRect/>
          <a:stretch>
            <a:fillRect/>
          </a:stretch>
        </p:blipFill>
        <p:spPr bwMode="auto">
          <a:xfrm>
            <a:off x="-228600" y="0"/>
            <a:ext cx="9753600" cy="6858000"/>
          </a:xfrm>
          <a:prstGeom prst="rect">
            <a:avLst/>
          </a:prstGeom>
          <a:noFill/>
          <a:ln w="9525">
            <a:noFill/>
            <a:miter lim="800000"/>
            <a:headEnd/>
            <a:tailEnd/>
          </a:ln>
          <a:effectLst/>
        </p:spPr>
      </p:pic>
    </p:spTree>
  </p:cSld>
  <p:clrMapOvr>
    <a:masterClrMapping/>
  </p:clrMapOvr>
  <p:transition spd="slow">
    <p:strips dir="rd"/>
    <p:sndAc>
      <p:stSnd>
        <p:snd r:embed="rId2" name="arrow.wav"/>
      </p:stSnd>
    </p:sndAc>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p:cNvPicPr>
            <a:picLocks noChangeAspect="1" noChangeArrowheads="1"/>
          </p:cNvPicPr>
          <p:nvPr/>
        </p:nvPicPr>
        <p:blipFill>
          <a:blip r:embed="rId3"/>
          <a:srcRect/>
          <a:stretch>
            <a:fillRect/>
          </a:stretch>
        </p:blipFill>
        <p:spPr bwMode="auto">
          <a:xfrm>
            <a:off x="-533400" y="-304800"/>
            <a:ext cx="9753600" cy="7315200"/>
          </a:xfrm>
          <a:prstGeom prst="rect">
            <a:avLst/>
          </a:prstGeom>
          <a:noFill/>
          <a:ln w="9525">
            <a:noFill/>
            <a:miter lim="800000"/>
            <a:headEnd/>
            <a:tailEnd/>
          </a:ln>
          <a:effectLst/>
        </p:spPr>
      </p:pic>
    </p:spTree>
  </p:cSld>
  <p:clrMapOvr>
    <a:masterClrMapping/>
  </p:clrMapOvr>
  <p:transition spd="slow">
    <p:strips dir="rd"/>
    <p:sndAc>
      <p:stSnd>
        <p:snd r:embed="rId2" name="arrow.wav"/>
      </p:stSnd>
    </p:sndAc>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04800" y="2438400"/>
            <a:ext cx="8379218"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EMPLOYEE</a:t>
            </a:r>
            <a:r>
              <a:rPr lang="en-US" sz="5400" b="1" cap="none" spc="0"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MODULE</a:t>
            </a:r>
            <a:endParaRPr 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Tree>
  </p:cSld>
  <p:clrMapOvr>
    <a:masterClrMapping/>
  </p:clrMapOvr>
  <p:transition spd="slow">
    <p:strips dir="rd"/>
    <p:sndAc>
      <p:stSnd>
        <p:snd r:embed="rId2" name="arrow.wav"/>
      </p:stSnd>
    </p:sndAc>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2"/>
          <p:cNvPicPr>
            <a:picLocks noChangeAspect="1" noChangeArrowheads="1"/>
          </p:cNvPicPr>
          <p:nvPr/>
        </p:nvPicPr>
        <p:blipFill>
          <a:blip r:embed="rId3"/>
          <a:srcRect/>
          <a:stretch>
            <a:fillRect/>
          </a:stretch>
        </p:blipFill>
        <p:spPr bwMode="auto">
          <a:xfrm>
            <a:off x="0" y="0"/>
            <a:ext cx="9753600" cy="7315200"/>
          </a:xfrm>
          <a:prstGeom prst="rect">
            <a:avLst/>
          </a:prstGeom>
          <a:noFill/>
          <a:ln w="9525">
            <a:noFill/>
            <a:miter lim="800000"/>
            <a:headEnd/>
            <a:tailEnd/>
          </a:ln>
          <a:effectLst/>
        </p:spPr>
      </p:pic>
    </p:spTree>
  </p:cSld>
  <p:clrMapOvr>
    <a:masterClrMapping/>
  </p:clrMapOvr>
  <p:transition spd="slow">
    <p:strips dir="rd"/>
    <p:sndAc>
      <p:stSnd>
        <p:snd r:embed="rId2" name="arrow.wav"/>
      </p:stSnd>
    </p:sndAc>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p:cNvPicPr>
            <a:picLocks noChangeAspect="1" noChangeArrowheads="1"/>
          </p:cNvPicPr>
          <p:nvPr/>
        </p:nvPicPr>
        <p:blipFill>
          <a:blip r:embed="rId3"/>
          <a:srcRect/>
          <a:stretch>
            <a:fillRect/>
          </a:stretch>
        </p:blipFill>
        <p:spPr bwMode="auto">
          <a:xfrm>
            <a:off x="-228600" y="-304800"/>
            <a:ext cx="9753600" cy="7315200"/>
          </a:xfrm>
          <a:prstGeom prst="rect">
            <a:avLst/>
          </a:prstGeom>
          <a:noFill/>
          <a:ln w="9525">
            <a:noFill/>
            <a:miter lim="800000"/>
            <a:headEnd/>
            <a:tailEnd/>
          </a:ln>
          <a:effectLst/>
        </p:spPr>
      </p:pic>
    </p:spTree>
  </p:cSld>
  <p:clrMapOvr>
    <a:masterClrMapping/>
  </p:clrMapOvr>
  <p:transition spd="slow">
    <p:strips dir="rd"/>
    <p:sndAc>
      <p:stSnd>
        <p:snd r:embed="rId2" name="arrow.wav"/>
      </p:stSnd>
    </p:sndAc>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
          <p:cNvPicPr>
            <a:picLocks noChangeAspect="1" noChangeArrowheads="1"/>
          </p:cNvPicPr>
          <p:nvPr/>
        </p:nvPicPr>
        <p:blipFill>
          <a:blip r:embed="rId3"/>
          <a:srcRect/>
          <a:stretch>
            <a:fillRect/>
          </a:stretch>
        </p:blipFill>
        <p:spPr bwMode="auto">
          <a:xfrm>
            <a:off x="-304800" y="0"/>
            <a:ext cx="9753600" cy="7315200"/>
          </a:xfrm>
          <a:prstGeom prst="rect">
            <a:avLst/>
          </a:prstGeom>
          <a:noFill/>
          <a:ln w="9525">
            <a:noFill/>
            <a:miter lim="800000"/>
            <a:headEnd/>
            <a:tailEnd/>
          </a:ln>
          <a:effectLst/>
        </p:spPr>
      </p:pic>
    </p:spTree>
  </p:cSld>
  <p:clrMapOvr>
    <a:masterClrMapping/>
  </p:clrMapOvr>
  <p:transition spd="slow">
    <p:strips dir="rd"/>
    <p:sndAc>
      <p:stSnd>
        <p:snd r:embed="rId2" name="arrow.wav"/>
      </p:stSnd>
    </p:sndAc>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81000"/>
            <a:ext cx="7467600" cy="731838"/>
          </a:xfrm>
        </p:spPr>
        <p:txBody>
          <a:bodyPr>
            <a:normAutofit/>
          </a:bodyPr>
          <a:lstStyle/>
          <a:p>
            <a:pPr algn="ctr"/>
            <a:r>
              <a:rPr lang="en-US" sz="2400" dirty="0" smtClean="0"/>
              <a:t>CLASS DIAGRAM</a:t>
            </a:r>
            <a:endParaRPr lang="en-US" sz="2400" dirty="0"/>
          </a:p>
        </p:txBody>
      </p:sp>
      <p:pic>
        <p:nvPicPr>
          <p:cNvPr id="5" name="Picture 4" descr="G:\main project\SRS\final\diagrams\class_dia.jpg"/>
          <p:cNvPicPr/>
          <p:nvPr/>
        </p:nvPicPr>
        <p:blipFill>
          <a:blip r:embed="rId3"/>
          <a:srcRect/>
          <a:stretch>
            <a:fillRect/>
          </a:stretch>
        </p:blipFill>
        <p:spPr bwMode="auto">
          <a:xfrm>
            <a:off x="685800" y="1295400"/>
            <a:ext cx="6934200" cy="5078100"/>
          </a:xfrm>
          <a:prstGeom prst="rect">
            <a:avLst/>
          </a:prstGeom>
          <a:noFill/>
          <a:ln w="12700">
            <a:solidFill>
              <a:schemeClr val="tx1"/>
            </a:solidFill>
            <a:prstDash val="solid"/>
            <a:miter lim="800000"/>
            <a:headEnd/>
            <a:tailEnd/>
          </a:ln>
        </p:spPr>
      </p:pic>
    </p:spTree>
  </p:cSld>
  <p:clrMapOvr>
    <a:masterClrMapping/>
  </p:clrMapOvr>
  <p:transition spd="slow">
    <p:strips dir="rd"/>
    <p:sndAc>
      <p:stSnd>
        <p:snd r:embed="rId2" name="arrow.wav"/>
      </p:stSnd>
    </p:sndAc>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1" name="Oval 13"/>
          <p:cNvSpPr>
            <a:spLocks noChangeArrowheads="1"/>
          </p:cNvSpPr>
          <p:nvPr/>
        </p:nvSpPr>
        <p:spPr bwMode="auto">
          <a:xfrm>
            <a:off x="3505200" y="2819400"/>
            <a:ext cx="2270125" cy="1003300"/>
          </a:xfrm>
          <a:prstGeom prst="ellipse">
            <a:avLst/>
          </a:prstGeom>
          <a:solidFill>
            <a:schemeClr val="accent4">
              <a:lumMod val="50000"/>
            </a:schemeClr>
          </a:solidFill>
          <a:ln w="12700">
            <a:solidFill>
              <a:srgbClr val="4BACC6"/>
            </a:solidFill>
            <a:round/>
            <a:headEnd/>
            <a:tailEnd/>
          </a:ln>
          <a:effectLst>
            <a:outerShdw dist="28398" dir="3806097" algn="ctr" rotWithShape="0">
              <a:srgbClr val="205867"/>
            </a:outerShdw>
          </a:effectLst>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smtClean="0">
                <a:ln>
                  <a:noFill/>
                </a:ln>
                <a:solidFill>
                  <a:srgbClr val="002060"/>
                </a:solidFill>
                <a:effectLst/>
                <a:latin typeface="Times New Roman" pitchFamily="18" charset="0"/>
                <a:ea typeface="Times New Roman" pitchFamily="18" charset="0"/>
                <a:cs typeface="Times New Roman" pitchFamily="18" charset="0"/>
              </a:rPr>
              <a:t>ARCHERY SOLUTIONS PVT. LTD.</a:t>
            </a:r>
            <a:endParaRPr kumimoji="0" lang="en-US" sz="1800" b="0" i="0" u="none" strike="noStrike" cap="none" normalizeH="0" baseline="0" dirty="0" smtClean="0">
              <a:ln>
                <a:noFill/>
              </a:ln>
              <a:solidFill>
                <a:srgbClr val="002060"/>
              </a:solidFill>
              <a:effectLst/>
              <a:latin typeface="Arial" pitchFamily="34" charset="0"/>
              <a:cs typeface="Arial" pitchFamily="34" charset="0"/>
            </a:endParaRPr>
          </a:p>
        </p:txBody>
      </p:sp>
      <p:sp>
        <p:nvSpPr>
          <p:cNvPr id="2060" name="AutoShape 12"/>
          <p:cNvSpPr>
            <a:spLocks noChangeArrowheads="1"/>
          </p:cNvSpPr>
          <p:nvPr/>
        </p:nvSpPr>
        <p:spPr bwMode="auto">
          <a:xfrm>
            <a:off x="7315200" y="2971800"/>
            <a:ext cx="1436687" cy="874712"/>
          </a:xfrm>
          <a:prstGeom prst="roundRect">
            <a:avLst>
              <a:gd name="adj" fmla="val 16667"/>
            </a:avLst>
          </a:prstGeom>
          <a:solidFill>
            <a:schemeClr val="accent4">
              <a:lumMod val="75000"/>
            </a:schemeClr>
          </a:solidFill>
          <a:ln w="12700">
            <a:solidFill>
              <a:srgbClr val="92CDDC"/>
            </a:solidFill>
            <a:round/>
            <a:headEnd/>
            <a:tailEnd/>
          </a:ln>
          <a:effectLst>
            <a:outerShdw dist="28398" dir="3806097" algn="ctr" rotWithShape="0">
              <a:srgbClr val="205867">
                <a:alpha val="50000"/>
              </a:srgbClr>
            </a:outerShdw>
          </a:effectLst>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                 </a:t>
            </a:r>
            <a:r>
              <a:rPr kumimoji="0" lang="en-US" sz="1400" b="0" i="0" u="none" strike="noStrike" cap="none" normalizeH="0" baseline="0" dirty="0" smtClean="0">
                <a:ln>
                  <a:noFill/>
                </a:ln>
                <a:solidFill>
                  <a:srgbClr val="7030A0"/>
                </a:solidFill>
                <a:effectLst/>
                <a:latin typeface="Times New Roman" pitchFamily="18" charset="0"/>
                <a:ea typeface="Times New Roman" pitchFamily="18" charset="0"/>
                <a:cs typeface="Times New Roman" pitchFamily="18" charset="0"/>
              </a:rPr>
              <a:t>CHINA</a:t>
            </a:r>
            <a:endParaRPr kumimoji="0" lang="en-US" sz="1800" b="0" i="0" u="none" strike="noStrike" cap="none" normalizeH="0" baseline="0" dirty="0" smtClean="0">
              <a:ln>
                <a:noFill/>
              </a:ln>
              <a:solidFill>
                <a:srgbClr val="7030A0"/>
              </a:solidFill>
              <a:effectLst/>
              <a:latin typeface="Arial" pitchFamily="34" charset="0"/>
              <a:cs typeface="Arial" pitchFamily="34" charset="0"/>
            </a:endParaRPr>
          </a:p>
        </p:txBody>
      </p:sp>
      <p:sp>
        <p:nvSpPr>
          <p:cNvPr id="2062" name="AutoShape 14"/>
          <p:cNvSpPr>
            <a:spLocks noChangeArrowheads="1"/>
          </p:cNvSpPr>
          <p:nvPr/>
        </p:nvSpPr>
        <p:spPr bwMode="auto">
          <a:xfrm>
            <a:off x="457200" y="2895600"/>
            <a:ext cx="1436688" cy="898525"/>
          </a:xfrm>
          <a:prstGeom prst="roundRect">
            <a:avLst>
              <a:gd name="adj" fmla="val 16667"/>
            </a:avLst>
          </a:prstGeom>
          <a:solidFill>
            <a:schemeClr val="accent4">
              <a:lumMod val="75000"/>
            </a:schemeClr>
          </a:solidFill>
          <a:ln w="12700">
            <a:solidFill>
              <a:srgbClr val="92CDDC"/>
            </a:solidFill>
            <a:round/>
            <a:headEnd/>
            <a:tailEnd/>
          </a:ln>
          <a:effectLst>
            <a:outerShdw dist="28398" dir="3806097" algn="ctr" rotWithShape="0">
              <a:srgbClr val="205867">
                <a:alpha val="50000"/>
              </a:srgbClr>
            </a:outerShdw>
          </a:effectLst>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smtClean="0">
                <a:ln>
                  <a:noFill/>
                </a:ln>
                <a:solidFill>
                  <a:schemeClr val="accent1">
                    <a:lumMod val="50000"/>
                  </a:schemeClr>
                </a:solidFill>
                <a:effectLst/>
                <a:latin typeface="Times New Roman" pitchFamily="18" charset="0"/>
                <a:ea typeface="Times New Roman" pitchFamily="18" charset="0"/>
                <a:cs typeface="Times New Roman" pitchFamily="18" charset="0"/>
              </a:rPr>
              <a:t>                   NOIDA</a:t>
            </a:r>
            <a:endParaRPr kumimoji="0" lang="en-US" sz="1800" b="0" i="0" u="none" strike="noStrike" cap="none" normalizeH="0" baseline="0" dirty="0" smtClean="0">
              <a:ln>
                <a:noFill/>
              </a:ln>
              <a:solidFill>
                <a:schemeClr val="accent1">
                  <a:lumMod val="50000"/>
                </a:schemeClr>
              </a:solidFill>
              <a:effectLst/>
              <a:latin typeface="Arial" pitchFamily="34" charset="0"/>
              <a:cs typeface="Arial" pitchFamily="34" charset="0"/>
            </a:endParaRPr>
          </a:p>
        </p:txBody>
      </p:sp>
      <p:sp>
        <p:nvSpPr>
          <p:cNvPr id="2059" name="AutoShape 11"/>
          <p:cNvSpPr>
            <a:spLocks noChangeArrowheads="1"/>
          </p:cNvSpPr>
          <p:nvPr/>
        </p:nvSpPr>
        <p:spPr bwMode="auto">
          <a:xfrm>
            <a:off x="1905000" y="3124200"/>
            <a:ext cx="1600200" cy="381000"/>
          </a:xfrm>
          <a:prstGeom prst="leftRightArrow">
            <a:avLst>
              <a:gd name="adj1" fmla="val 50000"/>
              <a:gd name="adj2" fmla="val 46569"/>
            </a:avLst>
          </a:prstGeom>
          <a:solidFill>
            <a:srgbClr val="FFFFFF"/>
          </a:solidFill>
          <a:ln w="12700">
            <a:solidFill>
              <a:srgbClr val="000000"/>
            </a:solidFill>
            <a:prstDash val="dash"/>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063" name="Rectangle 15"/>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2066" name="Rectangle 18"/>
          <p:cNvSpPr>
            <a:spLocks noChangeArrowheads="1"/>
          </p:cNvSpPr>
          <p:nvPr/>
        </p:nvSpPr>
        <p:spPr bwMode="auto">
          <a:xfrm>
            <a:off x="0" y="45720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chemeClr val="tx1"/>
              </a:solidFill>
              <a:effectLst/>
              <a:latin typeface="Times New Roman" pitchFamily="18" charset="0"/>
              <a:ea typeface="Times New Roman" pitchFamily="18" charset="0"/>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ea typeface="Times New Roman" pitchFamily="18" charset="0"/>
                <a:cs typeface="Times New Roman" pitchFamily="18" charset="0"/>
              </a:rPr>
              <a:t>                       </a:t>
            </a:r>
            <a:endParaRPr kumimoji="0" lang="en-US" sz="9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9" name="AutoShape 11"/>
          <p:cNvSpPr>
            <a:spLocks noChangeArrowheads="1"/>
          </p:cNvSpPr>
          <p:nvPr/>
        </p:nvSpPr>
        <p:spPr bwMode="auto">
          <a:xfrm>
            <a:off x="5791200" y="3200400"/>
            <a:ext cx="1524000" cy="381000"/>
          </a:xfrm>
          <a:prstGeom prst="leftRightArrow">
            <a:avLst>
              <a:gd name="adj1" fmla="val 50000"/>
              <a:gd name="adj2" fmla="val 46569"/>
            </a:avLst>
          </a:prstGeom>
          <a:solidFill>
            <a:srgbClr val="FFFFFF"/>
          </a:solidFill>
          <a:ln w="12700">
            <a:solidFill>
              <a:srgbClr val="000000"/>
            </a:solidFill>
            <a:prstDash val="dash"/>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070" name="AutoShape 22"/>
          <p:cNvSpPr>
            <a:spLocks noChangeArrowheads="1"/>
          </p:cNvSpPr>
          <p:nvPr/>
        </p:nvSpPr>
        <p:spPr bwMode="auto">
          <a:xfrm>
            <a:off x="3810000" y="685800"/>
            <a:ext cx="1589087" cy="838200"/>
          </a:xfrm>
          <a:prstGeom prst="roundRect">
            <a:avLst>
              <a:gd name="adj" fmla="val 16667"/>
            </a:avLst>
          </a:prstGeom>
          <a:solidFill>
            <a:schemeClr val="accent4">
              <a:lumMod val="75000"/>
            </a:schemeClr>
          </a:solidFill>
          <a:ln w="12700">
            <a:solidFill>
              <a:srgbClr val="92CDDC"/>
            </a:solidFill>
            <a:round/>
            <a:headEnd/>
            <a:tailEnd/>
          </a:ln>
          <a:effectLst>
            <a:outerShdw dist="28398" dir="3806097" algn="ctr" rotWithShape="0">
              <a:srgbClr val="205867">
                <a:alpha val="50000"/>
              </a:srgbClr>
            </a:outerShdw>
          </a:effectLst>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1400" b="0" i="0" u="none" strike="noStrike" cap="none" normalizeH="0" baseline="0" dirty="0" smtClean="0">
                <a:ln>
                  <a:noFill/>
                </a:ln>
                <a:solidFill>
                  <a:srgbClr val="7030A0"/>
                </a:solidFill>
                <a:effectLst/>
                <a:latin typeface="Times New Roman" pitchFamily="18" charset="0"/>
                <a:cs typeface="Arial" pitchFamily="34" charset="0"/>
              </a:rPr>
              <a:t>AHMEDABAD</a:t>
            </a:r>
          </a:p>
          <a:p>
            <a:pPr marL="0" marR="0" lvl="0" indent="0" algn="l" defTabSz="914400" rtl="0" eaLnBrk="1" fontAlgn="base" latinLnBrk="0" hangingPunct="1">
              <a:lnSpc>
                <a:spcPct val="100000"/>
              </a:lnSpc>
              <a:spcBef>
                <a:spcPct val="0"/>
              </a:spcBef>
              <a:spcAft>
                <a:spcPts val="1000"/>
              </a:spcAft>
              <a:buClrTx/>
              <a:buSzTx/>
              <a:buFontTx/>
              <a:buNone/>
              <a:tabLst/>
            </a:pPr>
            <a:r>
              <a:rPr kumimoji="0" lang="en-US" sz="1400" b="0" i="0" u="none" strike="noStrike" cap="none" normalizeH="0" baseline="0" dirty="0" smtClean="0">
                <a:ln>
                  <a:noFill/>
                </a:ln>
                <a:solidFill>
                  <a:srgbClr val="7030A0"/>
                </a:solidFill>
                <a:effectLst/>
                <a:latin typeface="Times New Roman" pitchFamily="18" charset="0"/>
                <a:cs typeface="Arial" pitchFamily="34" charset="0"/>
              </a:rPr>
              <a:t>(Remote center)</a:t>
            </a:r>
            <a:endParaRPr kumimoji="0" lang="en-US" sz="1800" b="0" i="0" u="none" strike="noStrike" cap="none" normalizeH="0" baseline="0" dirty="0" smtClean="0">
              <a:ln>
                <a:noFill/>
              </a:ln>
              <a:solidFill>
                <a:srgbClr val="7030A0"/>
              </a:solidFill>
              <a:effectLst/>
              <a:latin typeface="Arial" pitchFamily="34" charset="0"/>
              <a:cs typeface="Arial" pitchFamily="34" charset="0"/>
            </a:endParaRPr>
          </a:p>
        </p:txBody>
      </p:sp>
      <p:sp>
        <p:nvSpPr>
          <p:cNvPr id="2071" name="AutoShape 23"/>
          <p:cNvSpPr>
            <a:spLocks noChangeArrowheads="1"/>
          </p:cNvSpPr>
          <p:nvPr/>
        </p:nvSpPr>
        <p:spPr bwMode="auto">
          <a:xfrm>
            <a:off x="3962400" y="5334000"/>
            <a:ext cx="1436687" cy="733425"/>
          </a:xfrm>
          <a:prstGeom prst="roundRect">
            <a:avLst>
              <a:gd name="adj" fmla="val 16667"/>
            </a:avLst>
          </a:prstGeom>
          <a:solidFill>
            <a:schemeClr val="accent4">
              <a:lumMod val="75000"/>
            </a:schemeClr>
          </a:solidFill>
          <a:ln w="12700">
            <a:solidFill>
              <a:srgbClr val="92CDDC"/>
            </a:solidFill>
            <a:round/>
            <a:headEnd/>
            <a:tailEnd/>
          </a:ln>
          <a:effectLst>
            <a:outerShdw dist="28398" dir="3806097" algn="ctr" rotWithShape="0">
              <a:srgbClr val="205867">
                <a:alpha val="50000"/>
              </a:srgbClr>
            </a:outerShdw>
          </a:effectLst>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1400" b="0" i="0" u="none" strike="noStrike" cap="none" normalizeH="0" baseline="0" dirty="0" smtClean="0">
                <a:ln>
                  <a:noFill/>
                </a:ln>
                <a:solidFill>
                  <a:srgbClr val="7030A0"/>
                </a:solidFill>
                <a:effectLst/>
                <a:latin typeface="Times New Roman" pitchFamily="18" charset="0"/>
                <a:cs typeface="Arial" pitchFamily="34" charset="0"/>
              </a:rPr>
              <a:t>UNITED </a:t>
            </a:r>
            <a:r>
              <a:rPr kumimoji="0" lang="en-US" sz="1400" b="0" i="0" u="none" strike="noStrike" cap="none" normalizeH="0" baseline="0" dirty="0" smtClean="0">
                <a:ln>
                  <a:noFill/>
                </a:ln>
                <a:solidFill>
                  <a:schemeClr val="accent1">
                    <a:lumMod val="50000"/>
                  </a:schemeClr>
                </a:solidFill>
                <a:effectLst/>
                <a:latin typeface="Times New Roman" pitchFamily="18" charset="0"/>
                <a:cs typeface="Arial" pitchFamily="34" charset="0"/>
              </a:rPr>
              <a:t>KINGDOM</a:t>
            </a:r>
            <a:endParaRPr kumimoji="0" lang="en-US" sz="1800" b="0" i="0" u="none" strike="noStrike" cap="none" normalizeH="0" baseline="0" dirty="0" smtClean="0">
              <a:ln>
                <a:noFill/>
              </a:ln>
              <a:solidFill>
                <a:schemeClr val="accent1">
                  <a:lumMod val="50000"/>
                </a:schemeClr>
              </a:solidFill>
              <a:effectLst/>
              <a:latin typeface="Arial" pitchFamily="34" charset="0"/>
              <a:cs typeface="Arial" pitchFamily="34" charset="0"/>
            </a:endParaRPr>
          </a:p>
        </p:txBody>
      </p:sp>
      <p:sp>
        <p:nvSpPr>
          <p:cNvPr id="2072" name="AutoShape 24"/>
          <p:cNvSpPr>
            <a:spLocks noChangeArrowheads="1"/>
          </p:cNvSpPr>
          <p:nvPr/>
        </p:nvSpPr>
        <p:spPr bwMode="auto">
          <a:xfrm>
            <a:off x="4419600" y="3886200"/>
            <a:ext cx="457200" cy="1447800"/>
          </a:xfrm>
          <a:prstGeom prst="upDownArrow">
            <a:avLst>
              <a:gd name="adj1" fmla="val 50000"/>
              <a:gd name="adj2" fmla="val 38198"/>
            </a:avLst>
          </a:prstGeom>
          <a:solidFill>
            <a:srgbClr val="FFFFFF"/>
          </a:solidFill>
          <a:ln w="12700">
            <a:solidFill>
              <a:srgbClr val="000000"/>
            </a:solidFill>
            <a:prstDash val="dash"/>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073" name="AutoShape 25"/>
          <p:cNvSpPr>
            <a:spLocks noChangeArrowheads="1"/>
          </p:cNvSpPr>
          <p:nvPr/>
        </p:nvSpPr>
        <p:spPr bwMode="auto">
          <a:xfrm>
            <a:off x="4419600" y="1524001"/>
            <a:ext cx="427038" cy="1295400"/>
          </a:xfrm>
          <a:prstGeom prst="upArrow">
            <a:avLst>
              <a:gd name="adj1" fmla="val 50000"/>
              <a:gd name="adj2" fmla="val 55882"/>
            </a:avLst>
          </a:prstGeom>
          <a:gradFill rotWithShape="0">
            <a:gsLst>
              <a:gs pos="0">
                <a:srgbClr val="FFFFFF"/>
              </a:gs>
              <a:gs pos="100000">
                <a:srgbClr val="999999"/>
              </a:gs>
            </a:gsLst>
            <a:lin ang="5400000" scaled="1"/>
          </a:gradFill>
          <a:ln w="12700">
            <a:solidFill>
              <a:srgbClr val="666666"/>
            </a:solidFill>
            <a:miter lim="800000"/>
            <a:headEnd/>
            <a:tailEnd/>
          </a:ln>
          <a:effectLst>
            <a:outerShdw dist="28398" dir="3806097" algn="ctr" rotWithShape="0">
              <a:srgbClr val="7F7F7F">
                <a:alpha val="50000"/>
              </a:srgbClr>
            </a:outerShdw>
          </a:effectLst>
        </p:spPr>
        <p:txBody>
          <a:bodyPr vert="horz" wrap="square" lIns="91440" tIns="45720" rIns="91440" bIns="45720" numCol="1" anchor="t" anchorCtr="0" compatLnSpc="1">
            <a:prstTxWarp prst="textNoShape">
              <a:avLst/>
            </a:prstTxWarp>
          </a:bodyPr>
          <a:lstStyle/>
          <a:p>
            <a:endParaRPr lang="en-US"/>
          </a:p>
        </p:txBody>
      </p:sp>
      <p:sp>
        <p:nvSpPr>
          <p:cNvPr id="24" name="Rectangle 23"/>
          <p:cNvSpPr/>
          <p:nvPr/>
        </p:nvSpPr>
        <p:spPr>
          <a:xfrm>
            <a:off x="1828800" y="2667000"/>
            <a:ext cx="1867819" cy="369332"/>
          </a:xfrm>
          <a:prstGeom prst="rect">
            <a:avLst/>
          </a:prstGeom>
        </p:spPr>
        <p:txBody>
          <a:bodyPr wrap="none">
            <a:spAutoFit/>
          </a:bodyPr>
          <a:lstStyle/>
          <a:p>
            <a:r>
              <a:rPr lang="en-US" dirty="0">
                <a:solidFill>
                  <a:schemeClr val="accent1">
                    <a:lumMod val="50000"/>
                  </a:schemeClr>
                </a:solidFill>
              </a:rPr>
              <a:t>Communication</a:t>
            </a:r>
          </a:p>
        </p:txBody>
      </p:sp>
      <p:sp>
        <p:nvSpPr>
          <p:cNvPr id="25" name="Rectangle 24"/>
          <p:cNvSpPr/>
          <p:nvPr/>
        </p:nvSpPr>
        <p:spPr>
          <a:xfrm>
            <a:off x="5718378" y="2754868"/>
            <a:ext cx="1867819" cy="369332"/>
          </a:xfrm>
          <a:prstGeom prst="rect">
            <a:avLst/>
          </a:prstGeom>
        </p:spPr>
        <p:txBody>
          <a:bodyPr wrap="none">
            <a:spAutoFit/>
          </a:bodyPr>
          <a:lstStyle/>
          <a:p>
            <a:r>
              <a:rPr lang="en-US" dirty="0">
                <a:solidFill>
                  <a:schemeClr val="accent1">
                    <a:lumMod val="50000"/>
                  </a:schemeClr>
                </a:solidFill>
              </a:rPr>
              <a:t>Communication</a:t>
            </a:r>
          </a:p>
        </p:txBody>
      </p:sp>
      <p:sp>
        <p:nvSpPr>
          <p:cNvPr id="26" name="Rectangle 25"/>
          <p:cNvSpPr/>
          <p:nvPr/>
        </p:nvSpPr>
        <p:spPr>
          <a:xfrm>
            <a:off x="2590800" y="4419600"/>
            <a:ext cx="1867819" cy="369332"/>
          </a:xfrm>
          <a:prstGeom prst="rect">
            <a:avLst/>
          </a:prstGeom>
        </p:spPr>
        <p:txBody>
          <a:bodyPr wrap="none">
            <a:spAutoFit/>
          </a:bodyPr>
          <a:lstStyle/>
          <a:p>
            <a:r>
              <a:rPr lang="en-US" dirty="0">
                <a:solidFill>
                  <a:schemeClr val="accent1">
                    <a:lumMod val="50000"/>
                  </a:schemeClr>
                </a:solidFill>
              </a:rPr>
              <a:t>Communication</a:t>
            </a:r>
          </a:p>
        </p:txBody>
      </p:sp>
      <p:sp>
        <p:nvSpPr>
          <p:cNvPr id="27" name="Rectangle 26"/>
          <p:cNvSpPr/>
          <p:nvPr/>
        </p:nvSpPr>
        <p:spPr>
          <a:xfrm>
            <a:off x="2209800" y="3505200"/>
            <a:ext cx="1027654" cy="369332"/>
          </a:xfrm>
          <a:prstGeom prst="rect">
            <a:avLst/>
          </a:prstGeom>
        </p:spPr>
        <p:txBody>
          <a:bodyPr wrap="none">
            <a:spAutoFit/>
          </a:bodyPr>
          <a:lstStyle/>
          <a:p>
            <a:r>
              <a:rPr lang="en-US" dirty="0">
                <a:solidFill>
                  <a:srgbClr val="C00000"/>
                </a:solidFill>
              </a:rPr>
              <a:t>problem</a:t>
            </a:r>
          </a:p>
        </p:txBody>
      </p:sp>
      <p:sp>
        <p:nvSpPr>
          <p:cNvPr id="28" name="Rectangle 27"/>
          <p:cNvSpPr/>
          <p:nvPr/>
        </p:nvSpPr>
        <p:spPr>
          <a:xfrm>
            <a:off x="6096000" y="3581400"/>
            <a:ext cx="1027654" cy="369332"/>
          </a:xfrm>
          <a:prstGeom prst="rect">
            <a:avLst/>
          </a:prstGeom>
        </p:spPr>
        <p:txBody>
          <a:bodyPr wrap="none">
            <a:spAutoFit/>
          </a:bodyPr>
          <a:lstStyle/>
          <a:p>
            <a:r>
              <a:rPr lang="en-US" dirty="0">
                <a:solidFill>
                  <a:srgbClr val="C00000"/>
                </a:solidFill>
              </a:rPr>
              <a:t>problem</a:t>
            </a:r>
          </a:p>
        </p:txBody>
      </p:sp>
      <p:sp>
        <p:nvSpPr>
          <p:cNvPr id="29" name="Rectangle 28"/>
          <p:cNvSpPr/>
          <p:nvPr/>
        </p:nvSpPr>
        <p:spPr>
          <a:xfrm>
            <a:off x="5257800" y="4495800"/>
            <a:ext cx="1027654" cy="369332"/>
          </a:xfrm>
          <a:prstGeom prst="rect">
            <a:avLst/>
          </a:prstGeom>
        </p:spPr>
        <p:txBody>
          <a:bodyPr wrap="none">
            <a:spAutoFit/>
          </a:bodyPr>
          <a:lstStyle/>
          <a:p>
            <a:r>
              <a:rPr lang="en-US" dirty="0">
                <a:solidFill>
                  <a:srgbClr val="C00000"/>
                </a:solidFill>
              </a:rPr>
              <a:t>problem</a:t>
            </a:r>
          </a:p>
        </p:txBody>
      </p:sp>
    </p:spTree>
  </p:cSld>
  <p:clrMapOvr>
    <a:masterClrMapping/>
  </p:clrMapOvr>
  <p:transition spd="slow">
    <p:strips dir="rd"/>
    <p:sndAc>
      <p:stSnd>
        <p:snd r:embed="rId2" name="arrow.wav"/>
      </p:stSnd>
    </p:sndAc>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81000"/>
            <a:ext cx="7467600" cy="731838"/>
          </a:xfrm>
        </p:spPr>
        <p:txBody>
          <a:bodyPr>
            <a:normAutofit/>
          </a:bodyPr>
          <a:lstStyle/>
          <a:p>
            <a:pPr algn="ctr"/>
            <a:r>
              <a:rPr lang="en-US" sz="2400" dirty="0" smtClean="0"/>
              <a:t>CLASS DIAGRAM</a:t>
            </a:r>
            <a:endParaRPr lang="en-US" sz="2400" dirty="0"/>
          </a:p>
        </p:txBody>
      </p:sp>
      <p:pic>
        <p:nvPicPr>
          <p:cNvPr id="4" name="Picture 3" descr="G:\main project\SRS\final\diagrams\class_dia1.jpg"/>
          <p:cNvPicPr/>
          <p:nvPr/>
        </p:nvPicPr>
        <p:blipFill>
          <a:blip r:embed="rId3"/>
          <a:srcRect/>
          <a:stretch>
            <a:fillRect/>
          </a:stretch>
        </p:blipFill>
        <p:spPr bwMode="auto">
          <a:xfrm>
            <a:off x="1066800" y="1905000"/>
            <a:ext cx="6934200" cy="4114800"/>
          </a:xfrm>
          <a:prstGeom prst="rect">
            <a:avLst/>
          </a:prstGeom>
          <a:noFill/>
          <a:ln w="12700">
            <a:solidFill>
              <a:schemeClr val="tx1"/>
            </a:solidFill>
            <a:prstDash val="solid"/>
            <a:miter lim="800000"/>
            <a:headEnd/>
            <a:tailEnd/>
          </a:ln>
        </p:spPr>
      </p:pic>
    </p:spTree>
  </p:cSld>
  <p:clrMapOvr>
    <a:masterClrMapping/>
  </p:clrMapOvr>
  <p:transition spd="slow">
    <p:strips dir="rd"/>
    <p:sndAc>
      <p:stSnd>
        <p:snd r:embed="rId2" name="arrow.wav"/>
      </p:stSnd>
    </p:sndAc>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81000"/>
            <a:ext cx="7467600" cy="731838"/>
          </a:xfrm>
        </p:spPr>
        <p:txBody>
          <a:bodyPr>
            <a:normAutofit/>
          </a:bodyPr>
          <a:lstStyle/>
          <a:p>
            <a:pPr algn="ctr"/>
            <a:r>
              <a:rPr lang="en-US" sz="2400" dirty="0" smtClean="0"/>
              <a:t>CLASS DIAGRAM</a:t>
            </a:r>
            <a:endParaRPr lang="en-US" sz="2400" dirty="0"/>
          </a:p>
        </p:txBody>
      </p:sp>
      <p:sp>
        <p:nvSpPr>
          <p:cNvPr id="73730"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dirty="0"/>
          </a:p>
        </p:txBody>
      </p:sp>
      <p:graphicFrame>
        <p:nvGraphicFramePr>
          <p:cNvPr id="73729" name="Object 1"/>
          <p:cNvGraphicFramePr>
            <a:graphicFrameLocks noChangeAspect="1"/>
          </p:cNvGraphicFramePr>
          <p:nvPr/>
        </p:nvGraphicFramePr>
        <p:xfrm>
          <a:off x="1676400" y="457200"/>
          <a:ext cx="6324600" cy="6124575"/>
        </p:xfrm>
        <a:graphic>
          <a:graphicData uri="http://schemas.openxmlformats.org/presentationml/2006/ole">
            <p:oleObj spid="_x0000_s73729" r:id="rId4" imgW="5816956" imgH="5900208" progId="">
              <p:embed/>
            </p:oleObj>
          </a:graphicData>
        </a:graphic>
      </p:graphicFrame>
    </p:spTree>
  </p:cSld>
  <p:clrMapOvr>
    <a:masterClrMapping/>
  </p:clrMapOvr>
  <p:transition spd="slow">
    <p:strips dir="rd"/>
    <p:sndAc>
      <p:stSnd>
        <p:snd r:embed="rId3" name="arrow.wav"/>
      </p:stSnd>
    </p:sndAc>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228600"/>
            <a:ext cx="7467600" cy="731838"/>
          </a:xfrm>
        </p:spPr>
        <p:txBody>
          <a:bodyPr>
            <a:normAutofit/>
          </a:bodyPr>
          <a:lstStyle/>
          <a:p>
            <a:pPr algn="ctr"/>
            <a:r>
              <a:rPr lang="en-US" sz="2400" dirty="0" smtClean="0"/>
              <a:t>USE-CASE DIAGRAM</a:t>
            </a:r>
            <a:endParaRPr lang="en-US" sz="2400" dirty="0"/>
          </a:p>
        </p:txBody>
      </p:sp>
      <p:pic>
        <p:nvPicPr>
          <p:cNvPr id="5" name="Picture 4" descr="G:\main project\SRS\final\diagrams\usecase_dia.jpg"/>
          <p:cNvPicPr/>
          <p:nvPr/>
        </p:nvPicPr>
        <p:blipFill>
          <a:blip r:embed="rId3"/>
          <a:srcRect/>
          <a:stretch>
            <a:fillRect/>
          </a:stretch>
        </p:blipFill>
        <p:spPr bwMode="auto">
          <a:xfrm>
            <a:off x="1219200" y="1219200"/>
            <a:ext cx="6553200" cy="5257800"/>
          </a:xfrm>
          <a:prstGeom prst="rect">
            <a:avLst/>
          </a:prstGeom>
          <a:noFill/>
          <a:ln w="12700">
            <a:solidFill>
              <a:schemeClr val="tx1"/>
            </a:solidFill>
            <a:prstDash val="solid"/>
            <a:miter lim="800000"/>
            <a:headEnd/>
            <a:tailEnd/>
          </a:ln>
        </p:spPr>
      </p:pic>
    </p:spTree>
  </p:cSld>
  <p:clrMapOvr>
    <a:masterClrMapping/>
  </p:clrMapOvr>
  <p:transition spd="slow">
    <p:strips dir="rd"/>
    <p:sndAc>
      <p:stSnd>
        <p:snd r:embed="rId2" name="arrow.wav"/>
      </p:stSnd>
    </p:sndAc>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228600"/>
            <a:ext cx="7467600" cy="731838"/>
          </a:xfrm>
        </p:spPr>
        <p:txBody>
          <a:bodyPr>
            <a:normAutofit/>
          </a:bodyPr>
          <a:lstStyle/>
          <a:p>
            <a:pPr algn="ctr"/>
            <a:r>
              <a:rPr lang="en-US" sz="2400" dirty="0" smtClean="0"/>
              <a:t>USE-CASE DIAGRAM</a:t>
            </a:r>
            <a:endParaRPr lang="en-US" sz="2400" dirty="0"/>
          </a:p>
        </p:txBody>
      </p:sp>
      <p:pic>
        <p:nvPicPr>
          <p:cNvPr id="4" name="Picture 3" descr="G:\main project\SRS\final\diagrams\usecase-1.jpg"/>
          <p:cNvPicPr/>
          <p:nvPr/>
        </p:nvPicPr>
        <p:blipFill>
          <a:blip r:embed="rId3"/>
          <a:srcRect/>
          <a:stretch>
            <a:fillRect/>
          </a:stretch>
        </p:blipFill>
        <p:spPr bwMode="auto">
          <a:xfrm>
            <a:off x="1295401" y="1551228"/>
            <a:ext cx="6629400" cy="4697172"/>
          </a:xfrm>
          <a:prstGeom prst="rect">
            <a:avLst/>
          </a:prstGeom>
          <a:noFill/>
          <a:ln w="12700">
            <a:solidFill>
              <a:schemeClr val="tx1"/>
            </a:solidFill>
            <a:prstDash val="solid"/>
            <a:miter lim="800000"/>
            <a:headEnd/>
            <a:tailEnd/>
          </a:ln>
        </p:spPr>
      </p:pic>
    </p:spTree>
  </p:cSld>
  <p:clrMapOvr>
    <a:masterClrMapping/>
  </p:clrMapOvr>
  <p:transition spd="slow">
    <p:strips dir="rd"/>
    <p:sndAc>
      <p:stSnd>
        <p:snd r:embed="rId2" name="arrow.wav"/>
      </p:stSnd>
    </p:sndAc>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9200" y="0"/>
            <a:ext cx="7467600" cy="731838"/>
          </a:xfrm>
        </p:spPr>
        <p:txBody>
          <a:bodyPr>
            <a:normAutofit/>
          </a:bodyPr>
          <a:lstStyle/>
          <a:p>
            <a:pPr algn="ctr"/>
            <a:r>
              <a:rPr lang="en-US" sz="3200" dirty="0" smtClean="0"/>
              <a:t>Use Case Diagram for Admin User</a:t>
            </a:r>
            <a:endParaRPr lang="en-US" sz="3200" dirty="0"/>
          </a:p>
        </p:txBody>
      </p:sp>
      <p:pic>
        <p:nvPicPr>
          <p:cNvPr id="5" name="Picture 4"/>
          <p:cNvPicPr/>
          <p:nvPr/>
        </p:nvPicPr>
        <p:blipFill>
          <a:blip r:embed="rId3"/>
          <a:srcRect/>
          <a:stretch>
            <a:fillRect/>
          </a:stretch>
        </p:blipFill>
        <p:spPr bwMode="auto">
          <a:xfrm>
            <a:off x="1295400" y="990600"/>
            <a:ext cx="5734050" cy="5595937"/>
          </a:xfrm>
          <a:prstGeom prst="rect">
            <a:avLst/>
          </a:prstGeom>
          <a:noFill/>
          <a:ln w="9525">
            <a:noFill/>
            <a:miter lim="800000"/>
            <a:headEnd/>
            <a:tailEnd/>
          </a:ln>
        </p:spPr>
      </p:pic>
    </p:spTree>
  </p:cSld>
  <p:clrMapOvr>
    <a:masterClrMapping/>
  </p:clrMapOvr>
  <p:transition spd="slow">
    <p:strips dir="rd"/>
    <p:sndAc>
      <p:stSnd>
        <p:snd r:embed="rId2" name="arrow.wav"/>
      </p:stSnd>
    </p:sndAc>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152400"/>
            <a:ext cx="7467600" cy="731838"/>
          </a:xfrm>
        </p:spPr>
        <p:txBody>
          <a:bodyPr>
            <a:normAutofit fontScale="90000"/>
          </a:bodyPr>
          <a:lstStyle/>
          <a:p>
            <a:pPr algn="ctr"/>
            <a:r>
              <a:rPr lang="en-US" sz="3200" dirty="0" smtClean="0"/>
              <a:t>Use Case Diagram for Login Processes</a:t>
            </a:r>
            <a:endParaRPr lang="en-US" sz="3200" dirty="0"/>
          </a:p>
        </p:txBody>
      </p:sp>
      <p:pic>
        <p:nvPicPr>
          <p:cNvPr id="4" name="Picture 3"/>
          <p:cNvPicPr/>
          <p:nvPr/>
        </p:nvPicPr>
        <p:blipFill>
          <a:blip r:embed="rId3" cstate="print">
            <a:extLst>
              <a:ext uri="{28A0092B-C50C-407E-A947-70E740481C1C}">
                <a14:useLocalDpi xmlns:lc="http://schemas.openxmlformats.org/drawingml/2006/lockedCanvas" xmlns:pic="http://schemas.openxmlformats.org/drawingml/2006/picture" xmlns="" xmlns:wpc="http://schemas.microsoft.com/office/word/2010/wordprocessingCanvas" xmlns:mc="http://schemas.openxmlformats.org/markup-compatibility/2006" xmlns:o="urn:schemas-microsoft-com:office:office" xmlns:v="urn:schemas-microsoft-com:vml" xmlns:wp14="http://schemas.microsoft.com/office/word/2010/wordprocessingDrawing" xmlns:w10="urn:schemas-microsoft-com:office:word" xmlns:w="http://schemas.openxmlformats.org/wordprocessingml/2006/main" xmlns:w14="http://schemas.microsoft.com/office/word/2010/wordml" xmlns:wpg="http://schemas.microsoft.com/office/word/2010/wordprocessingGroup" xmlns:wpi="http://schemas.microsoft.com/office/word/2010/wordprocessingInk" xmlns:wps="http://schemas.microsoft.com/office/word/2010/wordprocessingShape" xmlns:a14="http://schemas.microsoft.com/office/drawing/2010/main" xmlns:wne="http://schemas.microsoft.com/office/word/2006/wordml" xmlns:wp="http://schemas.openxmlformats.org/drawingml/2006/wordprocessingDrawing" xmlns:m="http://schemas.openxmlformats.org/officeDocument/2006/math" xmlns:ve="http://schemas.openxmlformats.org/markup-compatibility/2006" val="0"/>
              </a:ext>
            </a:extLst>
          </a:blip>
          <a:stretch>
            <a:fillRect/>
          </a:stretch>
        </p:blipFill>
        <p:spPr>
          <a:xfrm>
            <a:off x="2057400" y="914400"/>
            <a:ext cx="5029200" cy="5610225"/>
          </a:xfrm>
          <a:prstGeom prst="rect">
            <a:avLst/>
          </a:prstGeom>
        </p:spPr>
      </p:pic>
    </p:spTree>
  </p:cSld>
  <p:clrMapOvr>
    <a:masterClrMapping/>
  </p:clrMapOvr>
  <p:transition spd="slow">
    <p:strips dir="rd"/>
    <p:sndAc>
      <p:stSnd>
        <p:snd r:embed="rId2" name="arrow.wav"/>
      </p:stSnd>
    </p:sndAc>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dirty="0"/>
          </a:p>
        </p:txBody>
      </p:sp>
      <p:graphicFrame>
        <p:nvGraphicFramePr>
          <p:cNvPr id="25601" name="Object 1"/>
          <p:cNvGraphicFramePr>
            <a:graphicFrameLocks noChangeAspect="1"/>
          </p:cNvGraphicFramePr>
          <p:nvPr/>
        </p:nvGraphicFramePr>
        <p:xfrm>
          <a:off x="1676400" y="457200"/>
          <a:ext cx="5191125" cy="5867400"/>
        </p:xfrm>
        <a:graphic>
          <a:graphicData uri="http://schemas.openxmlformats.org/presentationml/2006/ole">
            <p:oleObj spid="_x0000_s25601" r:id="rId4" imgW="6378163" imgH="10100375" progId="">
              <p:embed/>
            </p:oleObj>
          </a:graphicData>
        </a:graphic>
      </p:graphicFrame>
      <p:sp>
        <p:nvSpPr>
          <p:cNvPr id="4" name="Title 1"/>
          <p:cNvSpPr txBox="1">
            <a:spLocks/>
          </p:cNvSpPr>
          <p:nvPr/>
        </p:nvSpPr>
        <p:spPr>
          <a:xfrm>
            <a:off x="1066800" y="381000"/>
            <a:ext cx="7467600" cy="731838"/>
          </a:xfrm>
          <a:prstGeom prst="rect">
            <a:avLst/>
          </a:prstGeom>
        </p:spPr>
        <p:txBody>
          <a:bodyPr>
            <a:normAutofit fontScale="97500"/>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200" b="0" i="0" u="none" strike="noStrike" kern="1200" cap="small" spc="0" normalizeH="0" baseline="0" noProof="0" dirty="0" smtClean="0">
                <a:ln>
                  <a:noFill/>
                </a:ln>
                <a:solidFill>
                  <a:schemeClr val="tx2"/>
                </a:solidFill>
                <a:effectLst/>
                <a:uLnTx/>
                <a:uFillTx/>
                <a:latin typeface="+mj-lt"/>
                <a:ea typeface="+mj-ea"/>
                <a:cs typeface="+mj-cs"/>
              </a:rPr>
              <a:t>Use Case Diagram for Message</a:t>
            </a:r>
            <a:endParaRPr kumimoji="0" lang="en-US" sz="3200" b="0" i="0" u="none" strike="noStrike" kern="1200" cap="small" spc="0" normalizeH="0" baseline="0" noProof="0" dirty="0">
              <a:ln>
                <a:noFill/>
              </a:ln>
              <a:solidFill>
                <a:schemeClr val="tx2"/>
              </a:solidFill>
              <a:effectLst/>
              <a:uLnTx/>
              <a:uFillTx/>
              <a:latin typeface="+mj-lt"/>
              <a:ea typeface="+mj-ea"/>
              <a:cs typeface="+mj-cs"/>
            </a:endParaRPr>
          </a:p>
        </p:txBody>
      </p:sp>
    </p:spTree>
  </p:cSld>
  <p:clrMapOvr>
    <a:masterClrMapping/>
  </p:clrMapOvr>
  <p:transition spd="slow">
    <p:strips dir="rd"/>
    <p:sndAc>
      <p:stSnd>
        <p:snd r:embed="rId3" name="arrow.wav"/>
      </p:stSnd>
    </p:sndAc>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228600"/>
            <a:ext cx="7467600" cy="731838"/>
          </a:xfrm>
        </p:spPr>
        <p:txBody>
          <a:bodyPr>
            <a:normAutofit/>
          </a:bodyPr>
          <a:lstStyle/>
          <a:p>
            <a:pPr algn="ctr"/>
            <a:r>
              <a:rPr lang="en-US" sz="2400" dirty="0" smtClean="0"/>
              <a:t>SEQUENCE DIAGRAM</a:t>
            </a:r>
            <a:endParaRPr lang="en-US" sz="2400" dirty="0"/>
          </a:p>
        </p:txBody>
      </p:sp>
      <p:pic>
        <p:nvPicPr>
          <p:cNvPr id="5" name="Picture 4" descr="G:\main project\SRS\final\diagrams\sequence_dia.jpg"/>
          <p:cNvPicPr/>
          <p:nvPr/>
        </p:nvPicPr>
        <p:blipFill>
          <a:blip r:embed="rId3"/>
          <a:srcRect/>
          <a:stretch>
            <a:fillRect/>
          </a:stretch>
        </p:blipFill>
        <p:spPr bwMode="auto">
          <a:xfrm>
            <a:off x="914400" y="1040004"/>
            <a:ext cx="7239001" cy="5360796"/>
          </a:xfrm>
          <a:prstGeom prst="rect">
            <a:avLst/>
          </a:prstGeom>
          <a:noFill/>
          <a:ln w="12700">
            <a:solidFill>
              <a:schemeClr val="tx1"/>
            </a:solidFill>
            <a:prstDash val="solid"/>
            <a:miter lim="800000"/>
            <a:headEnd/>
            <a:tailEnd/>
          </a:ln>
        </p:spPr>
      </p:pic>
    </p:spTree>
  </p:cSld>
  <p:clrMapOvr>
    <a:masterClrMapping/>
  </p:clrMapOvr>
  <p:transition spd="slow">
    <p:strips dir="rd"/>
    <p:sndAc>
      <p:stSnd>
        <p:snd r:embed="rId2" name="arrow.wav"/>
      </p:stSnd>
    </p:sndAc>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228600"/>
            <a:ext cx="7467600" cy="731838"/>
          </a:xfrm>
        </p:spPr>
        <p:txBody>
          <a:bodyPr>
            <a:normAutofit/>
          </a:bodyPr>
          <a:lstStyle/>
          <a:p>
            <a:pPr algn="ctr"/>
            <a:r>
              <a:rPr lang="en-US" sz="2400" dirty="0" smtClean="0"/>
              <a:t>ACTIVITY DIAGRAM</a:t>
            </a:r>
            <a:endParaRPr lang="en-US" sz="2400" dirty="0"/>
          </a:p>
        </p:txBody>
      </p:sp>
      <p:pic>
        <p:nvPicPr>
          <p:cNvPr id="4" name="Picture 3" descr="G:\main project\SRS\nenios_activity_diagram_logging.gif"/>
          <p:cNvPicPr/>
          <p:nvPr/>
        </p:nvPicPr>
        <p:blipFill>
          <a:blip r:embed="rId3"/>
          <a:srcRect/>
          <a:stretch>
            <a:fillRect/>
          </a:stretch>
        </p:blipFill>
        <p:spPr bwMode="auto">
          <a:xfrm>
            <a:off x="990600" y="1557337"/>
            <a:ext cx="7162800" cy="4691063"/>
          </a:xfrm>
          <a:prstGeom prst="rect">
            <a:avLst/>
          </a:prstGeom>
          <a:noFill/>
          <a:ln w="12700">
            <a:solidFill>
              <a:schemeClr val="tx1"/>
            </a:solidFill>
            <a:prstDash val="solid"/>
            <a:miter lim="800000"/>
            <a:headEnd/>
            <a:tailEnd/>
          </a:ln>
        </p:spPr>
      </p:pic>
    </p:spTree>
  </p:cSld>
  <p:clrMapOvr>
    <a:masterClrMapping/>
  </p:clrMapOvr>
  <p:transition spd="slow">
    <p:strips dir="rd"/>
    <p:sndAc>
      <p:stSnd>
        <p:snd r:embed="rId2" name="arrow.wav"/>
      </p:stSnd>
    </p:sndAc>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258762"/>
            <a:ext cx="7467600" cy="731838"/>
          </a:xfrm>
        </p:spPr>
        <p:txBody>
          <a:bodyPr>
            <a:normAutofit/>
          </a:bodyPr>
          <a:lstStyle/>
          <a:p>
            <a:pPr algn="ctr"/>
            <a:r>
              <a:rPr lang="en-US" sz="2800" dirty="0" smtClean="0"/>
              <a:t>Activity Diagram for Login process</a:t>
            </a:r>
            <a:endParaRPr lang="en-US" sz="2800" dirty="0"/>
          </a:p>
        </p:txBody>
      </p:sp>
      <p:pic>
        <p:nvPicPr>
          <p:cNvPr id="5" name="Picture 4"/>
          <p:cNvPicPr/>
          <p:nvPr/>
        </p:nvPicPr>
        <p:blipFill>
          <a:blip r:embed="rId3"/>
          <a:srcRect/>
          <a:stretch>
            <a:fillRect/>
          </a:stretch>
        </p:blipFill>
        <p:spPr bwMode="auto">
          <a:xfrm>
            <a:off x="1600200" y="1066800"/>
            <a:ext cx="5734050" cy="5624513"/>
          </a:xfrm>
          <a:prstGeom prst="rect">
            <a:avLst/>
          </a:prstGeom>
          <a:noFill/>
          <a:ln w="9525">
            <a:noFill/>
            <a:miter lim="800000"/>
            <a:headEnd/>
            <a:tailEnd/>
          </a:ln>
        </p:spPr>
      </p:pic>
    </p:spTree>
  </p:cSld>
  <p:clrMapOvr>
    <a:masterClrMapping/>
  </p:clrMapOvr>
  <p:transition spd="slow">
    <p:strips dir="rd"/>
    <p:sndAc>
      <p:stSnd>
        <p:snd r:embed="rId2" name="arrow.wav"/>
      </p:stSnd>
    </p:sndAc>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981200" y="381000"/>
            <a:ext cx="6172200" cy="751362"/>
          </a:xfrm>
        </p:spPr>
        <p:txBody>
          <a:bodyPr>
            <a:normAutofit/>
          </a:bodyPr>
          <a:lstStyle/>
          <a:p>
            <a:pPr algn="ctr"/>
            <a:r>
              <a:rPr lang="en-US" sz="2400" u="sng" dirty="0" smtClean="0">
                <a:solidFill>
                  <a:schemeClr val="bg1">
                    <a:lumMod val="50000"/>
                  </a:schemeClr>
                </a:solidFill>
              </a:rPr>
              <a:t>PROJECT DEFINATION</a:t>
            </a:r>
            <a:endParaRPr lang="en-US" sz="2400" u="sng" dirty="0">
              <a:solidFill>
                <a:schemeClr val="bg1">
                  <a:lumMod val="50000"/>
                </a:schemeClr>
              </a:solidFill>
            </a:endParaRPr>
          </a:p>
        </p:txBody>
      </p:sp>
      <p:sp>
        <p:nvSpPr>
          <p:cNvPr id="3" name="Subtitle 2"/>
          <p:cNvSpPr>
            <a:spLocks noGrp="1"/>
          </p:cNvSpPr>
          <p:nvPr>
            <p:ph type="subTitle" idx="1"/>
          </p:nvPr>
        </p:nvSpPr>
        <p:spPr>
          <a:xfrm>
            <a:off x="1981200" y="1752600"/>
            <a:ext cx="6172200" cy="3326922"/>
          </a:xfrm>
        </p:spPr>
        <p:txBody>
          <a:bodyPr>
            <a:normAutofit/>
          </a:bodyPr>
          <a:lstStyle/>
          <a:p>
            <a:pPr>
              <a:buFont typeface="Courier New" pitchFamily="49" charset="0"/>
              <a:buChar char="o"/>
            </a:pPr>
            <a:r>
              <a:rPr lang="en-US" sz="2000" dirty="0" smtClean="0">
                <a:latin typeface="+mj-lt"/>
              </a:rPr>
              <a:t>  A.T.M.P. empowers their clients, offering them direct control over their projects and supporting them every step of the way. </a:t>
            </a:r>
          </a:p>
          <a:p>
            <a:pPr>
              <a:buFont typeface="Courier New" pitchFamily="49" charset="0"/>
              <a:buChar char="o"/>
            </a:pPr>
            <a:endParaRPr lang="en-US" sz="2000" dirty="0" smtClean="0">
              <a:latin typeface="+mj-lt"/>
            </a:endParaRPr>
          </a:p>
          <a:p>
            <a:pPr>
              <a:buFont typeface="Courier New" pitchFamily="49" charset="0"/>
              <a:buChar char="o"/>
            </a:pPr>
            <a:r>
              <a:rPr lang="en-US" sz="2000" dirty="0" smtClean="0">
                <a:latin typeface="+mj-lt"/>
              </a:rPr>
              <a:t>  A.T.M.P. is a Software Solutions delivers with exceptional professionalism and full return on investment accountability.</a:t>
            </a:r>
          </a:p>
          <a:p>
            <a:endParaRPr lang="en-US" dirty="0"/>
          </a:p>
        </p:txBody>
      </p:sp>
    </p:spTree>
  </p:cSld>
  <p:clrMapOvr>
    <a:masterClrMapping/>
  </p:clrMapOvr>
  <p:transition spd="slow">
    <p:strips dir="rd"/>
    <p:sndAc>
      <p:stSnd>
        <p:snd r:embed="rId2" name="arrow.wav"/>
      </p:stSnd>
    </p:sndAc>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258762"/>
            <a:ext cx="7467600" cy="731838"/>
          </a:xfrm>
        </p:spPr>
        <p:txBody>
          <a:bodyPr>
            <a:normAutofit/>
          </a:bodyPr>
          <a:lstStyle/>
          <a:p>
            <a:pPr algn="ctr"/>
            <a:r>
              <a:rPr lang="en-US" sz="2800" dirty="0" smtClean="0"/>
              <a:t>State Diagram for Admin</a:t>
            </a:r>
            <a:endParaRPr lang="en-US" sz="2800" dirty="0"/>
          </a:p>
        </p:txBody>
      </p:sp>
      <p:pic>
        <p:nvPicPr>
          <p:cNvPr id="4" name="Picture 3"/>
          <p:cNvPicPr/>
          <p:nvPr/>
        </p:nvPicPr>
        <p:blipFill>
          <a:blip r:embed="rId3"/>
          <a:srcRect/>
          <a:stretch>
            <a:fillRect/>
          </a:stretch>
        </p:blipFill>
        <p:spPr bwMode="auto">
          <a:xfrm>
            <a:off x="1752600" y="1981200"/>
            <a:ext cx="5715000" cy="3514725"/>
          </a:xfrm>
          <a:prstGeom prst="rect">
            <a:avLst/>
          </a:prstGeom>
          <a:noFill/>
          <a:ln w="9525">
            <a:noFill/>
            <a:miter lim="800000"/>
            <a:headEnd/>
            <a:tailEnd/>
          </a:ln>
        </p:spPr>
      </p:pic>
    </p:spTree>
  </p:cSld>
  <p:clrMapOvr>
    <a:masterClrMapping/>
  </p:clrMapOvr>
  <p:transition spd="slow">
    <p:strips dir="rd"/>
    <p:sndAc>
      <p:stSnd>
        <p:snd r:embed="rId2" name="arrow.wav"/>
      </p:stSnd>
    </p:sndAc>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258762"/>
            <a:ext cx="7467600" cy="731838"/>
          </a:xfrm>
        </p:spPr>
        <p:txBody>
          <a:bodyPr>
            <a:normAutofit/>
          </a:bodyPr>
          <a:lstStyle/>
          <a:p>
            <a:pPr algn="ctr"/>
            <a:r>
              <a:rPr lang="en-US" sz="2800" dirty="0" smtClean="0"/>
              <a:t>State Diagram for Admin Work</a:t>
            </a:r>
            <a:endParaRPr lang="en-US" sz="2800" dirty="0"/>
          </a:p>
        </p:txBody>
      </p:sp>
      <p:pic>
        <p:nvPicPr>
          <p:cNvPr id="5" name="Picture 4"/>
          <p:cNvPicPr/>
          <p:nvPr/>
        </p:nvPicPr>
        <p:blipFill>
          <a:blip r:embed="rId3"/>
          <a:srcRect t="11604"/>
          <a:stretch>
            <a:fillRect/>
          </a:stretch>
        </p:blipFill>
        <p:spPr bwMode="auto">
          <a:xfrm>
            <a:off x="1371600" y="1828800"/>
            <a:ext cx="6248400" cy="3581400"/>
          </a:xfrm>
          <a:prstGeom prst="rect">
            <a:avLst/>
          </a:prstGeom>
          <a:noFill/>
          <a:ln w="9525">
            <a:noFill/>
            <a:miter lim="800000"/>
            <a:headEnd/>
            <a:tailEnd/>
          </a:ln>
        </p:spPr>
      </p:pic>
    </p:spTree>
  </p:cSld>
  <p:clrMapOvr>
    <a:masterClrMapping/>
  </p:clrMapOvr>
  <p:transition spd="slow">
    <p:strips dir="rd"/>
    <p:sndAc>
      <p:stSnd>
        <p:snd r:embed="rId2" name="arrow.wav"/>
      </p:stSnd>
    </p:sndAc>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u="sng" dirty="0" smtClean="0">
                <a:solidFill>
                  <a:schemeClr val="tx1">
                    <a:lumMod val="65000"/>
                    <a:lumOff val="35000"/>
                  </a:schemeClr>
                </a:solidFill>
              </a:rPr>
              <a:t>ADVANTAGES</a:t>
            </a:r>
            <a:endParaRPr lang="en-US" u="sng" dirty="0">
              <a:solidFill>
                <a:schemeClr val="tx1">
                  <a:lumMod val="65000"/>
                  <a:lumOff val="35000"/>
                </a:schemeClr>
              </a:solidFill>
            </a:endParaRPr>
          </a:p>
        </p:txBody>
      </p:sp>
      <p:sp>
        <p:nvSpPr>
          <p:cNvPr id="3" name="Content Placeholder 2"/>
          <p:cNvSpPr>
            <a:spLocks noGrp="1"/>
          </p:cNvSpPr>
          <p:nvPr>
            <p:ph sz="quarter" idx="1"/>
          </p:nvPr>
        </p:nvSpPr>
        <p:spPr/>
        <p:txBody>
          <a:bodyPr>
            <a:normAutofit/>
          </a:bodyPr>
          <a:lstStyle/>
          <a:p>
            <a:pPr algn="ctr">
              <a:buNone/>
            </a:pPr>
            <a:endParaRPr lang="en-US" dirty="0" smtClean="0"/>
          </a:p>
          <a:p>
            <a:pPr>
              <a:buFont typeface="Wingdings" pitchFamily="2" charset="2"/>
              <a:buChar char="Ø"/>
            </a:pPr>
            <a:r>
              <a:rPr lang="en-US" dirty="0" smtClean="0"/>
              <a:t>The owner faces the problem on communicating with his employees. The work becomes very </a:t>
            </a:r>
            <a:r>
              <a:rPr lang="en-US" b="1" dirty="0" smtClean="0">
                <a:solidFill>
                  <a:schemeClr val="accent1">
                    <a:lumMod val="50000"/>
                  </a:schemeClr>
                </a:solidFill>
              </a:rPr>
              <a:t>tedious</a:t>
            </a:r>
            <a:r>
              <a:rPr lang="en-US" dirty="0" smtClean="0"/>
              <a:t>, he needs to mail to all the details to the individual employees separately.</a:t>
            </a:r>
          </a:p>
          <a:p>
            <a:pPr>
              <a:buNone/>
            </a:pPr>
            <a:endParaRPr lang="en-US" dirty="0" smtClean="0"/>
          </a:p>
          <a:p>
            <a:pPr>
              <a:buFont typeface="Wingdings" pitchFamily="2" charset="2"/>
              <a:buChar char="Ø"/>
            </a:pPr>
            <a:r>
              <a:rPr lang="en-US" dirty="0" smtClean="0"/>
              <a:t>So, for their convenience we are making this task management portal by which all the employees can get their task information on time.</a:t>
            </a:r>
          </a:p>
          <a:p>
            <a:pPr>
              <a:buNone/>
            </a:pPr>
            <a:endParaRPr lang="en-US" dirty="0" smtClean="0"/>
          </a:p>
          <a:p>
            <a:endParaRPr lang="en-US" dirty="0"/>
          </a:p>
        </p:txBody>
      </p:sp>
    </p:spTree>
  </p:cSld>
  <p:clrMapOvr>
    <a:masterClrMapping/>
  </p:clrMapOvr>
  <p:transition spd="slow">
    <p:strips dir="rd"/>
    <p:sndAc>
      <p:stSnd>
        <p:snd r:embed="rId2" name="arrow.wav"/>
      </p:stSnd>
    </p:sndAc>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609600"/>
            <a:ext cx="7467600" cy="1143000"/>
          </a:xfrm>
        </p:spPr>
        <p:txBody>
          <a:bodyPr>
            <a:normAutofit/>
          </a:bodyPr>
          <a:lstStyle/>
          <a:p>
            <a:pPr lvl="0" algn="ctr"/>
            <a:r>
              <a:rPr lang="en-US" u="sng" dirty="0" smtClean="0"/>
              <a:t>FUTURE ENHANCEMENT</a:t>
            </a:r>
            <a:r>
              <a:rPr lang="en-US" dirty="0" smtClean="0"/>
              <a:t/>
            </a:r>
            <a:br>
              <a:rPr lang="en-US" dirty="0" smtClean="0"/>
            </a:br>
            <a:endParaRPr lang="en-US" dirty="0"/>
          </a:p>
        </p:txBody>
      </p:sp>
      <p:sp>
        <p:nvSpPr>
          <p:cNvPr id="3" name="Content Placeholder 2"/>
          <p:cNvSpPr>
            <a:spLocks noGrp="1"/>
          </p:cNvSpPr>
          <p:nvPr>
            <p:ph sz="quarter" idx="1"/>
          </p:nvPr>
        </p:nvSpPr>
        <p:spPr>
          <a:xfrm>
            <a:off x="457200" y="1600200"/>
            <a:ext cx="8077200" cy="4873752"/>
          </a:xfrm>
        </p:spPr>
        <p:txBody>
          <a:bodyPr/>
          <a:lstStyle/>
          <a:p>
            <a:pPr lvl="0">
              <a:buNone/>
            </a:pPr>
            <a:endParaRPr lang="en-US" dirty="0" smtClean="0"/>
          </a:p>
          <a:p>
            <a:pPr lvl="0"/>
            <a:r>
              <a:rPr lang="en-US" dirty="0" smtClean="0"/>
              <a:t>A.T.M.P. will provide the best upcoming features to the company Archer tech solutions.</a:t>
            </a:r>
          </a:p>
          <a:p>
            <a:pPr lvl="0"/>
            <a:endParaRPr lang="en-US" dirty="0" smtClean="0"/>
          </a:p>
          <a:p>
            <a:pPr lvl="0"/>
            <a:r>
              <a:rPr lang="en-US" dirty="0" smtClean="0"/>
              <a:t>It will enhance the chatting application, an automatic message on the employee’s registered mobile number for new projects and tasks for the employee. </a:t>
            </a:r>
            <a:endParaRPr lang="en-US" dirty="0" smtClean="0"/>
          </a:p>
          <a:p>
            <a:pPr lvl="0"/>
            <a:endParaRPr lang="en-US" dirty="0" smtClean="0"/>
          </a:p>
          <a:p>
            <a:pPr lvl="0"/>
            <a:r>
              <a:rPr lang="en-US" dirty="0" smtClean="0"/>
              <a:t>We will make a job portal for the new entries for H.R, Project Manager and so on.</a:t>
            </a:r>
          </a:p>
        </p:txBody>
      </p:sp>
    </p:spTree>
  </p:cSld>
  <p:clrMapOvr>
    <a:masterClrMapping/>
  </p:clrMapOvr>
  <p:transition spd="slow">
    <p:strips dir="rd"/>
    <p:sndAc>
      <p:stSnd>
        <p:snd r:embed="rId2" name="arrow.wav"/>
      </p:stSnd>
    </p:sndAc>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533400" y="2133600"/>
            <a:ext cx="7467600" cy="1600200"/>
          </a:xfrm>
        </p:spPr>
        <p:style>
          <a:lnRef idx="1">
            <a:schemeClr val="accent1"/>
          </a:lnRef>
          <a:fillRef idx="2">
            <a:schemeClr val="accent1"/>
          </a:fillRef>
          <a:effectRef idx="1">
            <a:schemeClr val="accent1"/>
          </a:effectRef>
          <a:fontRef idx="minor">
            <a:schemeClr val="dk1"/>
          </a:fontRef>
        </p:style>
        <p:txBody>
          <a:bodyPr>
            <a:normAutofit/>
          </a:bodyPr>
          <a:lstStyle/>
          <a:p>
            <a:pPr algn="ctr">
              <a:buNone/>
            </a:pPr>
            <a:r>
              <a:rPr lang="en-US" sz="7200" dirty="0" smtClean="0">
                <a:latin typeface="Bradley Hand ITC" pitchFamily="66" charset="0"/>
              </a:rPr>
              <a:t>THANK YOU</a:t>
            </a:r>
            <a:endParaRPr lang="en-US" sz="7200" dirty="0">
              <a:latin typeface="Bradley Hand ITC" pitchFamily="66" charset="0"/>
            </a:endParaRPr>
          </a:p>
        </p:txBody>
      </p:sp>
    </p:spTree>
  </p:cSld>
  <p:clrMapOvr>
    <a:masterClrMapping/>
  </p:clrMapOvr>
  <p:transition spd="slow">
    <p:strips dir="rd"/>
    <p:sndAc>
      <p:stSnd>
        <p:snd r:embed="rId2" name="arrow.wav"/>
      </p:stSnd>
    </p:sndAc>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828800" y="381000"/>
            <a:ext cx="6172200" cy="751362"/>
          </a:xfrm>
        </p:spPr>
        <p:txBody>
          <a:bodyPr>
            <a:normAutofit/>
          </a:bodyPr>
          <a:lstStyle/>
          <a:p>
            <a:pPr algn="ctr"/>
            <a:r>
              <a:rPr lang="en-US" sz="2400" u="sng" dirty="0" smtClean="0">
                <a:solidFill>
                  <a:schemeClr val="bg1">
                    <a:lumMod val="50000"/>
                  </a:schemeClr>
                </a:solidFill>
              </a:rPr>
              <a:t>PURPOSE</a:t>
            </a:r>
            <a:endParaRPr lang="en-US" sz="2400" u="sng" dirty="0">
              <a:solidFill>
                <a:schemeClr val="bg1">
                  <a:lumMod val="50000"/>
                </a:schemeClr>
              </a:solidFill>
            </a:endParaRPr>
          </a:p>
        </p:txBody>
      </p:sp>
      <p:sp>
        <p:nvSpPr>
          <p:cNvPr id="3" name="Subtitle 2"/>
          <p:cNvSpPr>
            <a:spLocks noGrp="1"/>
          </p:cNvSpPr>
          <p:nvPr>
            <p:ph type="subTitle" idx="1"/>
          </p:nvPr>
        </p:nvSpPr>
        <p:spPr>
          <a:xfrm>
            <a:off x="1828800" y="1600200"/>
            <a:ext cx="6705600" cy="4267200"/>
          </a:xfrm>
        </p:spPr>
        <p:txBody>
          <a:bodyPr>
            <a:normAutofit/>
          </a:bodyPr>
          <a:lstStyle/>
          <a:p>
            <a:pPr>
              <a:buFont typeface="Courier New" pitchFamily="49" charset="0"/>
              <a:buChar char="o"/>
            </a:pPr>
            <a:r>
              <a:rPr lang="en-US" sz="2000" dirty="0" smtClean="0"/>
              <a:t>A.T.M.P. is more powerful because task is a fundamental unit of anything we do, so if we do something wrong on task level, it will affect the whole project or business plan.</a:t>
            </a:r>
          </a:p>
          <a:p>
            <a:pPr>
              <a:buFont typeface="Courier New" pitchFamily="49" charset="0"/>
              <a:buChar char="o"/>
            </a:pPr>
            <a:endParaRPr lang="en-US" sz="2000" dirty="0" smtClean="0"/>
          </a:p>
          <a:p>
            <a:pPr lvl="0">
              <a:buFont typeface="Courier New" pitchFamily="49" charset="0"/>
              <a:buChar char="o"/>
            </a:pPr>
            <a:r>
              <a:rPr lang="en-US" sz="2000" dirty="0" smtClean="0"/>
              <a:t>We gathered all the knowledge about task management starting from creating a task till its completion and present task management technique as practical and useful tips for people who want to work better as the better you manage tasks the more productive you are.</a:t>
            </a:r>
          </a:p>
          <a:p>
            <a:pPr>
              <a:buFont typeface="Courier New" pitchFamily="49" charset="0"/>
              <a:buChar char="o"/>
            </a:pPr>
            <a:endParaRPr lang="en-US" sz="2000" dirty="0" smtClean="0"/>
          </a:p>
        </p:txBody>
      </p:sp>
    </p:spTree>
  </p:cSld>
  <p:clrMapOvr>
    <a:masterClrMapping/>
  </p:clrMapOvr>
  <p:transition spd="slow">
    <p:strips dir="rd"/>
    <p:sndAc>
      <p:stSnd>
        <p:snd r:embed="rId2" name="arrow.wav"/>
      </p:stSnd>
    </p:sndAc>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981200" y="381000"/>
            <a:ext cx="6172200" cy="751362"/>
          </a:xfrm>
        </p:spPr>
        <p:txBody>
          <a:bodyPr>
            <a:normAutofit/>
          </a:bodyPr>
          <a:lstStyle/>
          <a:p>
            <a:pPr algn="ctr"/>
            <a:r>
              <a:rPr lang="en-US" sz="2400" u="sng" dirty="0" smtClean="0">
                <a:solidFill>
                  <a:schemeClr val="bg1">
                    <a:lumMod val="50000"/>
                  </a:schemeClr>
                </a:solidFill>
              </a:rPr>
              <a:t>PROJECT SCOPE</a:t>
            </a:r>
            <a:endParaRPr lang="en-US" sz="2400" u="sng" dirty="0">
              <a:solidFill>
                <a:schemeClr val="bg1">
                  <a:lumMod val="50000"/>
                </a:schemeClr>
              </a:solidFill>
            </a:endParaRPr>
          </a:p>
        </p:txBody>
      </p:sp>
      <p:sp>
        <p:nvSpPr>
          <p:cNvPr id="3" name="Subtitle 2"/>
          <p:cNvSpPr>
            <a:spLocks noGrp="1"/>
          </p:cNvSpPr>
          <p:nvPr>
            <p:ph type="subTitle" idx="1"/>
          </p:nvPr>
        </p:nvSpPr>
        <p:spPr>
          <a:xfrm>
            <a:off x="1828800" y="1447800"/>
            <a:ext cx="6934200" cy="4572000"/>
          </a:xfrm>
        </p:spPr>
        <p:txBody>
          <a:bodyPr>
            <a:normAutofit/>
          </a:bodyPr>
          <a:lstStyle/>
          <a:p>
            <a:pPr lvl="0">
              <a:buFont typeface="Courier New" pitchFamily="49" charset="0"/>
              <a:buChar char="o"/>
            </a:pPr>
            <a:r>
              <a:rPr lang="en-US" sz="2000" dirty="0" smtClean="0"/>
              <a:t> Archer task management portal provides employee the best way to communicate with their company project from Archer tech solutions.</a:t>
            </a:r>
          </a:p>
          <a:p>
            <a:pPr lvl="0"/>
            <a:r>
              <a:rPr lang="en-US" sz="2000" dirty="0" smtClean="0"/>
              <a:t> </a:t>
            </a:r>
          </a:p>
          <a:p>
            <a:pPr lvl="0">
              <a:buFont typeface="Courier New" pitchFamily="49" charset="0"/>
              <a:buChar char="o"/>
            </a:pPr>
            <a:r>
              <a:rPr lang="en-US" sz="2000" dirty="0" smtClean="0"/>
              <a:t> Employees can see different projects regarding their interest.</a:t>
            </a:r>
          </a:p>
          <a:p>
            <a:pPr lvl="0">
              <a:buFont typeface="Courier New" pitchFamily="49" charset="0"/>
              <a:buChar char="o"/>
            </a:pPr>
            <a:endParaRPr lang="en-US" sz="2000" dirty="0" smtClean="0"/>
          </a:p>
          <a:p>
            <a:pPr lvl="0">
              <a:buFont typeface="Courier New" pitchFamily="49" charset="0"/>
              <a:buChar char="o"/>
            </a:pPr>
            <a:r>
              <a:rPr lang="en-US" sz="2000" dirty="0" smtClean="0"/>
              <a:t>A.T.M.P. gives the details of employee profile. </a:t>
            </a:r>
          </a:p>
          <a:p>
            <a:pPr lvl="0">
              <a:buFont typeface="Courier New" pitchFamily="49" charset="0"/>
              <a:buChar char="o"/>
            </a:pPr>
            <a:endParaRPr lang="en-US" sz="2000" dirty="0" smtClean="0"/>
          </a:p>
          <a:p>
            <a:pPr>
              <a:buFont typeface="Courier New" pitchFamily="49" charset="0"/>
              <a:buChar char="o"/>
            </a:pPr>
            <a:r>
              <a:rPr lang="en-US" sz="2000" dirty="0" smtClean="0"/>
              <a:t>Employee can comment any anytime on the project and can inform their department’s manager about the completion of the work. </a:t>
            </a:r>
          </a:p>
          <a:p>
            <a:pPr lvl="0">
              <a:buFont typeface="Courier New" pitchFamily="49" charset="0"/>
              <a:buChar char="o"/>
            </a:pPr>
            <a:endParaRPr lang="en-US" sz="2000" dirty="0"/>
          </a:p>
        </p:txBody>
      </p:sp>
    </p:spTree>
  </p:cSld>
  <p:clrMapOvr>
    <a:masterClrMapping/>
  </p:clrMapOvr>
  <p:transition spd="slow">
    <p:strips dir="rd"/>
    <p:sndAc>
      <p:stSnd>
        <p:snd r:embed="rId2" name="arrow.wav"/>
      </p:stSnd>
    </p:sndAc>
  </p:transition>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el">
  <a:themeElements>
    <a:clrScheme name="Oriel">
      <a:dk1>
        <a:sysClr val="windowText" lastClr="000000"/>
      </a:dk1>
      <a:lt1>
        <a:sysClr val="window" lastClr="FFFFFF"/>
      </a:lt1>
      <a:dk2>
        <a:srgbClr val="575F6D"/>
      </a:dk2>
      <a:lt2>
        <a:srgbClr val="FFF39D"/>
      </a:lt2>
      <a:accent1>
        <a:srgbClr val="FE8637"/>
      </a:accent1>
      <a:accent2>
        <a:srgbClr val="7598D9"/>
      </a:accent2>
      <a:accent3>
        <a:srgbClr val="B32C16"/>
      </a:accent3>
      <a:accent4>
        <a:srgbClr val="F5CD2D"/>
      </a:accent4>
      <a:accent5>
        <a:srgbClr val="AEBAD5"/>
      </a:accent5>
      <a:accent6>
        <a:srgbClr val="777C84"/>
      </a:accent6>
      <a:hlink>
        <a:srgbClr val="D2611C"/>
      </a:hlink>
      <a:folHlink>
        <a:srgbClr val="3B435B"/>
      </a:folHlink>
    </a:clrScheme>
    <a:fontScheme name="Oriel">
      <a:majorFont>
        <a:latin typeface="Century Schoolbook"/>
        <a:ea typeface=""/>
        <a:cs typeface=""/>
        <a:font script="Jpan" typeface="ＭＳ Ｐ明朝"/>
        <a:font script="Hang" typeface="휴먼매직체"/>
        <a:font script="Hans" typeface="华文楷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entury Schoolbook"/>
        <a:ea typeface=""/>
        <a:cs typeface=""/>
        <a:font script="Jpan" typeface="ＭＳ Ｐ明朝"/>
        <a:font script="Hang" typeface="휴먼매직체"/>
        <a:font script="Hans" typeface="宋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riel">
      <a:fillStyleLst>
        <a:solidFill>
          <a:schemeClr val="phClr"/>
        </a:solidFill>
        <a:gradFill rotWithShape="1">
          <a:gsLst>
            <a:gs pos="0">
              <a:schemeClr val="phClr">
                <a:tint val="35000"/>
                <a:satMod val="260000"/>
              </a:schemeClr>
            </a:gs>
            <a:gs pos="30000">
              <a:schemeClr val="phClr">
                <a:tint val="38000"/>
                <a:satMod val="260000"/>
              </a:schemeClr>
            </a:gs>
            <a:gs pos="75000">
              <a:schemeClr val="phClr">
                <a:tint val="55000"/>
                <a:satMod val="255000"/>
              </a:schemeClr>
            </a:gs>
            <a:gs pos="100000">
              <a:schemeClr val="phClr">
                <a:tint val="70000"/>
                <a:satMod val="255000"/>
              </a:schemeClr>
            </a:gs>
          </a:gsLst>
          <a:path path="circle">
            <a:fillToRect l="5000" t="100000" r="120000" b="10000"/>
          </a:path>
        </a:gradFill>
        <a:gradFill rotWithShape="1">
          <a:gsLst>
            <a:gs pos="0">
              <a:schemeClr val="phClr">
                <a:shade val="63000"/>
                <a:satMod val="165000"/>
              </a:schemeClr>
            </a:gs>
            <a:gs pos="30000">
              <a:schemeClr val="phClr">
                <a:shade val="58000"/>
                <a:satMod val="165000"/>
              </a:schemeClr>
            </a:gs>
            <a:gs pos="75000">
              <a:schemeClr val="phClr">
                <a:shade val="30000"/>
                <a:satMod val="175000"/>
              </a:schemeClr>
            </a:gs>
            <a:gs pos="100000">
              <a:schemeClr val="phClr">
                <a:shade val="15000"/>
                <a:satMod val="175000"/>
              </a:schemeClr>
            </a:gs>
          </a:gsLst>
          <a:path path="circle">
            <a:fillToRect l="5000" t="100000" r="120000" b="10000"/>
          </a:path>
        </a:gradFill>
      </a:fillStyleLst>
      <a:lnStyleLst>
        <a:ln w="12700" cap="flat" cmpd="sng" algn="ctr">
          <a:solidFill>
            <a:schemeClr val="phClr">
              <a:shade val="70000"/>
              <a:satMod val="150000"/>
            </a:schemeClr>
          </a:solidFill>
          <a:prstDash val="solid"/>
        </a:ln>
        <a:ln w="25400" cap="flat" cmpd="sng" algn="ctr">
          <a:solidFill>
            <a:schemeClr val="phClr"/>
          </a:solidFill>
          <a:prstDash val="solid"/>
        </a:ln>
        <a:ln w="34925" cap="flat" cmpd="sng" algn="ctr">
          <a:solidFill>
            <a:schemeClr val="phClr"/>
          </a:solidFill>
          <a:prstDash val="solid"/>
        </a:ln>
      </a:lnStyleLst>
      <a:effectStyleLst>
        <a:effectStyle>
          <a:effectLst>
            <a:outerShdw blurRad="50800" dist="25000" dir="5400000" rotWithShape="0">
              <a:srgbClr val="000000">
                <a:alpha val="40000"/>
              </a:srgbClr>
            </a:outerShdw>
          </a:effectLst>
        </a:effectStyle>
        <a:effectStyle>
          <a:effectLst>
            <a:outerShdw blurRad="50800" dist="20000" dir="5400000" rotWithShape="0">
              <a:srgbClr val="000000">
                <a:alpha val="42000"/>
              </a:srgbClr>
            </a:outerShdw>
          </a:effectLst>
        </a:effectStyle>
        <a:effectStyle>
          <a:effectLst>
            <a:outerShdw blurRad="50800" dist="20000" dir="5400000" rotWithShape="0">
              <a:srgbClr val="000000">
                <a:alpha val="42000"/>
              </a:srgbClr>
            </a:outerShdw>
          </a:effectLst>
          <a:scene3d>
            <a:camera prst="orthographicFront">
              <a:rot lat="0" lon="0" rev="0"/>
            </a:camera>
            <a:lightRig rig="balanced" dir="t">
              <a:rot lat="0" lon="0" rev="0"/>
            </a:lightRig>
          </a:scene3d>
          <a:sp3d>
            <a:bevelT w="47625" h="69850"/>
            <a:contourClr>
              <a:schemeClr val="lt1"/>
            </a:contourClr>
          </a:sp3d>
        </a:effectStyle>
      </a:effectStyleLst>
      <a:bgFillStyleLst>
        <a:solidFill>
          <a:schemeClr val="phClr"/>
        </a:solidFill>
        <a:gradFill rotWithShape="1">
          <a:gsLst>
            <a:gs pos="0">
              <a:schemeClr val="phClr">
                <a:shade val="58000"/>
                <a:satMod val="125000"/>
              </a:schemeClr>
            </a:gs>
            <a:gs pos="40000">
              <a:schemeClr val="phClr">
                <a:tint val="90000"/>
                <a:shade val="90000"/>
                <a:satMod val="120000"/>
              </a:schemeClr>
            </a:gs>
            <a:gs pos="100000">
              <a:schemeClr val="phClr">
                <a:tint val="50000"/>
              </a:schemeClr>
            </a:gs>
          </a:gsLst>
          <a:lin ang="16200000" scaled="1"/>
        </a:gradFill>
        <a:blipFill>
          <a:blip xmlns:r="http://schemas.openxmlformats.org/officeDocument/2006/relationships" r:embed="rId1">
            <a:duotone>
              <a:schemeClr val="phClr">
                <a:shade val="80000"/>
              </a:schemeClr>
              <a:schemeClr val="phClr">
                <a:tint val="91000"/>
              </a:schemeClr>
            </a:duotone>
          </a:blip>
          <a:tile tx="0" ty="0" sx="40000" sy="50000" flip="y"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Oriel</Template>
  <TotalTime>397</TotalTime>
  <Words>717</Words>
  <Application>Microsoft Office PowerPoint</Application>
  <PresentationFormat>On-screen Show (4:3)</PresentationFormat>
  <Paragraphs>136</Paragraphs>
  <Slides>74</Slides>
  <Notes>0</Notes>
  <HiddenSlides>0</HiddenSlides>
  <MMClips>0</MMClips>
  <ScaleCrop>false</ScaleCrop>
  <HeadingPairs>
    <vt:vector size="6" baseType="variant">
      <vt:variant>
        <vt:lpstr>Theme</vt:lpstr>
      </vt:variant>
      <vt:variant>
        <vt:i4>1</vt:i4>
      </vt:variant>
      <vt:variant>
        <vt:lpstr>Embedded OLE Servers</vt:lpstr>
      </vt:variant>
      <vt:variant>
        <vt:i4>0</vt:i4>
      </vt:variant>
      <vt:variant>
        <vt:lpstr>Slide Titles</vt:lpstr>
      </vt:variant>
      <vt:variant>
        <vt:i4>74</vt:i4>
      </vt:variant>
    </vt:vector>
  </HeadingPairs>
  <TitlesOfParts>
    <vt:vector size="75" baseType="lpstr">
      <vt:lpstr>Oriel</vt:lpstr>
      <vt:lpstr>        ATMP  ARCHER TASK MANAGEMENT PORTAL </vt:lpstr>
      <vt:lpstr>Introduction </vt:lpstr>
      <vt:lpstr>Slide 3</vt:lpstr>
      <vt:lpstr>Slide 4</vt:lpstr>
      <vt:lpstr>Detailed description of the problem </vt:lpstr>
      <vt:lpstr>Slide 6</vt:lpstr>
      <vt:lpstr>PROJECT DEFINATION</vt:lpstr>
      <vt:lpstr>PURPOSE</vt:lpstr>
      <vt:lpstr>PROJECT SCOPE</vt:lpstr>
      <vt:lpstr>USER TYPES</vt:lpstr>
      <vt:lpstr>MODULES OF A.T.M.P.</vt:lpstr>
      <vt:lpstr>MODULES OF A.T.M.P.</vt:lpstr>
      <vt:lpstr>MODULES OF A.T.M.P.</vt:lpstr>
      <vt:lpstr>IMPLEMENTATION ENVIRONMENT</vt:lpstr>
      <vt:lpstr>Slide 15</vt:lpstr>
      <vt:lpstr>PROTOTYPE MODEL</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lpstr>Slide 49</vt:lpstr>
      <vt:lpstr>Slide 50</vt:lpstr>
      <vt:lpstr>Slide 51</vt:lpstr>
      <vt:lpstr>Slide 52</vt:lpstr>
      <vt:lpstr>Slide 53</vt:lpstr>
      <vt:lpstr>Slide 54</vt:lpstr>
      <vt:lpstr>Slide 55</vt:lpstr>
      <vt:lpstr>Slide 56</vt:lpstr>
      <vt:lpstr>Slide 57</vt:lpstr>
      <vt:lpstr>Slide 58</vt:lpstr>
      <vt:lpstr>CLASS DIAGRAM</vt:lpstr>
      <vt:lpstr>CLASS DIAGRAM</vt:lpstr>
      <vt:lpstr>CLASS DIAGRAM</vt:lpstr>
      <vt:lpstr>USE-CASE DIAGRAM</vt:lpstr>
      <vt:lpstr>USE-CASE DIAGRAM</vt:lpstr>
      <vt:lpstr>Use Case Diagram for Admin User</vt:lpstr>
      <vt:lpstr>Use Case Diagram for Login Processes</vt:lpstr>
      <vt:lpstr>Slide 66</vt:lpstr>
      <vt:lpstr>SEQUENCE DIAGRAM</vt:lpstr>
      <vt:lpstr>ACTIVITY DIAGRAM</vt:lpstr>
      <vt:lpstr>Activity Diagram for Login process</vt:lpstr>
      <vt:lpstr>State Diagram for Admin</vt:lpstr>
      <vt:lpstr>State Diagram for Admin Work</vt:lpstr>
      <vt:lpstr>ADVANTAGES</vt:lpstr>
      <vt:lpstr>FUTURE ENHANCEMENT </vt:lpstr>
      <vt:lpstr>Slide 74</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ATMP  ARCHER TASK MANAGEMENT PORTAL</dc:title>
  <dc:creator>akash</dc:creator>
  <cp:lastModifiedBy>Admin</cp:lastModifiedBy>
  <cp:revision>174</cp:revision>
  <dcterms:created xsi:type="dcterms:W3CDTF">2011-07-07T02:09:28Z</dcterms:created>
  <dcterms:modified xsi:type="dcterms:W3CDTF">2012-05-21T05:34:30Z</dcterms:modified>
</cp:coreProperties>
</file>